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867806" y="3447539"/>
            <a:ext cx="1693545" cy="462280"/>
          </a:xfrm>
          <a:custGeom>
            <a:avLst/>
            <a:gdLst/>
            <a:ahLst/>
            <a:cxnLst/>
            <a:rect l="l" t="t" r="r" b="b"/>
            <a:pathLst>
              <a:path w="1693545" h="462279">
                <a:moveTo>
                  <a:pt x="1693188" y="0"/>
                </a:moveTo>
                <a:lnTo>
                  <a:pt x="0" y="0"/>
                </a:lnTo>
                <a:lnTo>
                  <a:pt x="0" y="461664"/>
                </a:lnTo>
                <a:lnTo>
                  <a:pt x="1693188" y="461664"/>
                </a:lnTo>
                <a:lnTo>
                  <a:pt x="169318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67806" y="3447539"/>
            <a:ext cx="1693545" cy="462280"/>
          </a:xfrm>
          <a:custGeom>
            <a:avLst/>
            <a:gdLst/>
            <a:ahLst/>
            <a:cxnLst/>
            <a:rect l="l" t="t" r="r" b="b"/>
            <a:pathLst>
              <a:path w="1693545" h="462279">
                <a:moveTo>
                  <a:pt x="0" y="0"/>
                </a:moveTo>
                <a:lnTo>
                  <a:pt x="1693189" y="0"/>
                </a:lnTo>
                <a:lnTo>
                  <a:pt x="1693189" y="461665"/>
                </a:lnTo>
                <a:lnTo>
                  <a:pt x="0" y="46166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6E1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087359"/>
            <a:ext cx="12192000" cy="2683510"/>
          </a:xfrm>
          <a:custGeom>
            <a:avLst/>
            <a:gdLst/>
            <a:ahLst/>
            <a:cxnLst/>
            <a:rect l="l" t="t" r="r" b="b"/>
            <a:pathLst>
              <a:path w="12192000" h="2683510">
                <a:moveTo>
                  <a:pt x="0" y="0"/>
                </a:moveTo>
                <a:lnTo>
                  <a:pt x="12192000" y="0"/>
                </a:lnTo>
                <a:lnTo>
                  <a:pt x="12192000" y="2683282"/>
                </a:lnTo>
                <a:lnTo>
                  <a:pt x="0" y="2683282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7875" y="-27675"/>
            <a:ext cx="10056249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905615" y="6611800"/>
            <a:ext cx="2444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jpg"/><Relationship Id="rId3" Type="http://schemas.openxmlformats.org/officeDocument/2006/relationships/image" Target="../media/image221.jpg"/><Relationship Id="rId4" Type="http://schemas.openxmlformats.org/officeDocument/2006/relationships/image" Target="../media/image22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jpg"/><Relationship Id="rId3" Type="http://schemas.openxmlformats.org/officeDocument/2006/relationships/image" Target="../media/image224.jpg"/><Relationship Id="rId4" Type="http://schemas.openxmlformats.org/officeDocument/2006/relationships/image" Target="../media/image22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jpg"/><Relationship Id="rId3" Type="http://schemas.openxmlformats.org/officeDocument/2006/relationships/image" Target="../media/image230.png"/><Relationship Id="rId4" Type="http://schemas.openxmlformats.org/officeDocument/2006/relationships/hyperlink" Target="http://www.aflow.org/prototype-encyclopedia" TargetMode="External"/><Relationship Id="rId5" Type="http://schemas.openxmlformats.org/officeDocument/2006/relationships/image" Target="../media/image231.jpg"/><Relationship Id="rId6" Type="http://schemas.openxmlformats.org/officeDocument/2006/relationships/image" Target="../media/image23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jpg"/><Relationship Id="rId3" Type="http://schemas.openxmlformats.org/officeDocument/2006/relationships/image" Target="../media/image234.jpg"/><Relationship Id="rId4" Type="http://schemas.openxmlformats.org/officeDocument/2006/relationships/hyperlink" Target="http://www.aflow.org/prototype-encyclopedia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jp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jpg"/><Relationship Id="rId6" Type="http://schemas.openxmlformats.org/officeDocument/2006/relationships/image" Target="../media/image239.jpg"/><Relationship Id="rId7" Type="http://schemas.openxmlformats.org/officeDocument/2006/relationships/image" Target="../media/image240.jpg"/><Relationship Id="rId8" Type="http://schemas.openxmlformats.org/officeDocument/2006/relationships/image" Target="../media/image241.jpg"/><Relationship Id="rId9" Type="http://schemas.openxmlformats.org/officeDocument/2006/relationships/image" Target="../media/image242.jpg"/><Relationship Id="rId10" Type="http://schemas.openxmlformats.org/officeDocument/2006/relationships/image" Target="../media/image243.jpg"/><Relationship Id="rId11" Type="http://schemas.openxmlformats.org/officeDocument/2006/relationships/image" Target="../media/image244.jpg"/><Relationship Id="rId12" Type="http://schemas.openxmlformats.org/officeDocument/2006/relationships/image" Target="../media/image245.jp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jpg"/><Relationship Id="rId16" Type="http://schemas.openxmlformats.org/officeDocument/2006/relationships/image" Target="../media/image249.jpg"/><Relationship Id="rId17" Type="http://schemas.openxmlformats.org/officeDocument/2006/relationships/image" Target="../media/image250.jpg"/><Relationship Id="rId18" Type="http://schemas.openxmlformats.org/officeDocument/2006/relationships/image" Target="../media/image251.jpg"/><Relationship Id="rId19" Type="http://schemas.openxmlformats.org/officeDocument/2006/relationships/image" Target="../media/image252.jpg"/><Relationship Id="rId20" Type="http://schemas.openxmlformats.org/officeDocument/2006/relationships/image" Target="../media/image253.png"/><Relationship Id="rId21" Type="http://schemas.openxmlformats.org/officeDocument/2006/relationships/image" Target="../media/image254.jpg"/><Relationship Id="rId22" Type="http://schemas.openxmlformats.org/officeDocument/2006/relationships/image" Target="../media/image255.jpg"/><Relationship Id="rId23" Type="http://schemas.openxmlformats.org/officeDocument/2006/relationships/image" Target="../media/image256.jpg"/><Relationship Id="rId24" Type="http://schemas.openxmlformats.org/officeDocument/2006/relationships/image" Target="../media/image257.jpg"/><Relationship Id="rId25" Type="http://schemas.openxmlformats.org/officeDocument/2006/relationships/image" Target="../media/image258.jpg"/><Relationship Id="rId26" Type="http://schemas.openxmlformats.org/officeDocument/2006/relationships/image" Target="../media/image259.jpg"/><Relationship Id="rId27" Type="http://schemas.openxmlformats.org/officeDocument/2006/relationships/image" Target="../media/image260.jpg"/><Relationship Id="rId28" Type="http://schemas.openxmlformats.org/officeDocument/2006/relationships/image" Target="../media/image261.jpg"/><Relationship Id="rId29" Type="http://schemas.openxmlformats.org/officeDocument/2006/relationships/image" Target="../media/image262.jpg"/><Relationship Id="rId30" Type="http://schemas.openxmlformats.org/officeDocument/2006/relationships/image" Target="../media/image263.jpg"/><Relationship Id="rId31" Type="http://schemas.openxmlformats.org/officeDocument/2006/relationships/image" Target="../media/image264.png"/><Relationship Id="rId32" Type="http://schemas.openxmlformats.org/officeDocument/2006/relationships/image" Target="../media/image265.jpg"/><Relationship Id="rId33" Type="http://schemas.openxmlformats.org/officeDocument/2006/relationships/image" Target="../media/image266.jpg"/><Relationship Id="rId34" Type="http://schemas.openxmlformats.org/officeDocument/2006/relationships/image" Target="../media/image267.jpg"/><Relationship Id="rId35" Type="http://schemas.openxmlformats.org/officeDocument/2006/relationships/image" Target="../media/image268.jpg"/><Relationship Id="rId36" Type="http://schemas.openxmlformats.org/officeDocument/2006/relationships/image" Target="../media/image269.png"/><Relationship Id="rId37" Type="http://schemas.openxmlformats.org/officeDocument/2006/relationships/image" Target="../media/image270.png"/><Relationship Id="rId38" Type="http://schemas.openxmlformats.org/officeDocument/2006/relationships/image" Target="../media/image27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17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23.jpg"/><Relationship Id="rId4" Type="http://schemas.openxmlformats.org/officeDocument/2006/relationships/image" Target="../media/image287.png"/><Relationship Id="rId5" Type="http://schemas.openxmlformats.org/officeDocument/2006/relationships/image" Target="../media/image288.jp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flow.org/prototype-encyclopedia/A2B7C2_tI44_119_i_bdefgh_i" TargetMode="External"/><Relationship Id="rId3" Type="http://schemas.openxmlformats.org/officeDocument/2006/relationships/hyperlink" Target="http://aflow.org/aflow-online" TargetMode="External"/><Relationship Id="rId4" Type="http://schemas.openxmlformats.org/officeDocument/2006/relationships/hyperlink" Target="http://aflow.org/material/?id=aflow%3A44368cc42c6f60cc" TargetMode="External"/><Relationship Id="rId5" Type="http://schemas.openxmlformats.org/officeDocument/2006/relationships/hyperlink" Target="http://aflow.org/aflow-" TargetMode="Externa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flow.org/install-aflow/" TargetMode="External"/><Relationship Id="rId3" Type="http://schemas.openxmlformats.org/officeDocument/2006/relationships/hyperlink" Target="http://aflow.org/aflow-schools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flow.org/install-aflow/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87.png"/><Relationship Id="rId40" Type="http://schemas.openxmlformats.org/officeDocument/2006/relationships/image" Target="../media/image88.png"/><Relationship Id="rId41" Type="http://schemas.openxmlformats.org/officeDocument/2006/relationships/image" Target="../media/image89.png"/><Relationship Id="rId42" Type="http://schemas.openxmlformats.org/officeDocument/2006/relationships/image" Target="../media/image90.png"/><Relationship Id="rId43" Type="http://schemas.openxmlformats.org/officeDocument/2006/relationships/image" Target="../media/image91.png"/><Relationship Id="rId44" Type="http://schemas.openxmlformats.org/officeDocument/2006/relationships/image" Target="../media/image92.png"/><Relationship Id="rId45" Type="http://schemas.openxmlformats.org/officeDocument/2006/relationships/image" Target="../media/image93.png"/><Relationship Id="rId46" Type="http://schemas.openxmlformats.org/officeDocument/2006/relationships/image" Target="../media/image94.png"/><Relationship Id="rId47" Type="http://schemas.openxmlformats.org/officeDocument/2006/relationships/image" Target="../media/image95.png"/><Relationship Id="rId48" Type="http://schemas.openxmlformats.org/officeDocument/2006/relationships/image" Target="../media/image96.png"/><Relationship Id="rId49" Type="http://schemas.openxmlformats.org/officeDocument/2006/relationships/image" Target="../media/image97.png"/><Relationship Id="rId50" Type="http://schemas.openxmlformats.org/officeDocument/2006/relationships/image" Target="../media/image98.png"/><Relationship Id="rId51" Type="http://schemas.openxmlformats.org/officeDocument/2006/relationships/image" Target="../media/image99.png"/><Relationship Id="rId52" Type="http://schemas.openxmlformats.org/officeDocument/2006/relationships/image" Target="../media/image100.png"/><Relationship Id="rId53" Type="http://schemas.openxmlformats.org/officeDocument/2006/relationships/image" Target="../media/image101.png"/><Relationship Id="rId54" Type="http://schemas.openxmlformats.org/officeDocument/2006/relationships/image" Target="../media/image102.png"/><Relationship Id="rId55" Type="http://schemas.openxmlformats.org/officeDocument/2006/relationships/image" Target="../media/image103.png"/><Relationship Id="rId56" Type="http://schemas.openxmlformats.org/officeDocument/2006/relationships/image" Target="../media/image104.png"/><Relationship Id="rId57" Type="http://schemas.openxmlformats.org/officeDocument/2006/relationships/image" Target="../media/image105.png"/><Relationship Id="rId58" Type="http://schemas.openxmlformats.org/officeDocument/2006/relationships/image" Target="../media/image106.png"/><Relationship Id="rId59" Type="http://schemas.openxmlformats.org/officeDocument/2006/relationships/image" Target="../media/image107.png"/><Relationship Id="rId60" Type="http://schemas.openxmlformats.org/officeDocument/2006/relationships/image" Target="../media/image108.png"/><Relationship Id="rId61" Type="http://schemas.openxmlformats.org/officeDocument/2006/relationships/image" Target="../media/image109.png"/><Relationship Id="rId62" Type="http://schemas.openxmlformats.org/officeDocument/2006/relationships/image" Target="../media/image110.png"/><Relationship Id="rId63" Type="http://schemas.openxmlformats.org/officeDocument/2006/relationships/image" Target="../media/image111.png"/><Relationship Id="rId64" Type="http://schemas.openxmlformats.org/officeDocument/2006/relationships/image" Target="../media/image112.png"/><Relationship Id="rId65" Type="http://schemas.openxmlformats.org/officeDocument/2006/relationships/image" Target="../media/image113.png"/><Relationship Id="rId66" Type="http://schemas.openxmlformats.org/officeDocument/2006/relationships/image" Target="../media/image114.png"/><Relationship Id="rId67" Type="http://schemas.openxmlformats.org/officeDocument/2006/relationships/image" Target="../media/image115.png"/><Relationship Id="rId68" Type="http://schemas.openxmlformats.org/officeDocument/2006/relationships/image" Target="../media/image116.png"/><Relationship Id="rId69" Type="http://schemas.openxmlformats.org/officeDocument/2006/relationships/image" Target="../media/image117.png"/><Relationship Id="rId70" Type="http://schemas.openxmlformats.org/officeDocument/2006/relationships/image" Target="../media/image118.png"/><Relationship Id="rId71" Type="http://schemas.openxmlformats.org/officeDocument/2006/relationships/image" Target="../media/image119.png"/><Relationship Id="rId72" Type="http://schemas.openxmlformats.org/officeDocument/2006/relationships/image" Target="../media/image120.png"/><Relationship Id="rId73" Type="http://schemas.openxmlformats.org/officeDocument/2006/relationships/image" Target="../media/image121.png"/><Relationship Id="rId74" Type="http://schemas.openxmlformats.org/officeDocument/2006/relationships/image" Target="../media/image122.png"/><Relationship Id="rId75" Type="http://schemas.openxmlformats.org/officeDocument/2006/relationships/image" Target="../media/image123.png"/><Relationship Id="rId76" Type="http://schemas.openxmlformats.org/officeDocument/2006/relationships/image" Target="../media/image124.png"/><Relationship Id="rId77" Type="http://schemas.openxmlformats.org/officeDocument/2006/relationships/image" Target="../media/image125.png"/><Relationship Id="rId78" Type="http://schemas.openxmlformats.org/officeDocument/2006/relationships/image" Target="../media/image126.png"/><Relationship Id="rId79" Type="http://schemas.openxmlformats.org/officeDocument/2006/relationships/image" Target="../media/image127.png"/><Relationship Id="rId80" Type="http://schemas.openxmlformats.org/officeDocument/2006/relationships/image" Target="../media/image128.png"/><Relationship Id="rId81" Type="http://schemas.openxmlformats.org/officeDocument/2006/relationships/image" Target="../media/image129.png"/><Relationship Id="rId82" Type="http://schemas.openxmlformats.org/officeDocument/2006/relationships/image" Target="../media/image130.png"/><Relationship Id="rId83" Type="http://schemas.openxmlformats.org/officeDocument/2006/relationships/image" Target="../media/image131.png"/><Relationship Id="rId84" Type="http://schemas.openxmlformats.org/officeDocument/2006/relationships/image" Target="../media/image132.png"/><Relationship Id="rId85" Type="http://schemas.openxmlformats.org/officeDocument/2006/relationships/image" Target="../media/image133.png"/><Relationship Id="rId86" Type="http://schemas.openxmlformats.org/officeDocument/2006/relationships/image" Target="../media/image134.png"/><Relationship Id="rId87" Type="http://schemas.openxmlformats.org/officeDocument/2006/relationships/image" Target="../media/image135.png"/><Relationship Id="rId88" Type="http://schemas.openxmlformats.org/officeDocument/2006/relationships/image" Target="../media/image136.png"/><Relationship Id="rId89" Type="http://schemas.openxmlformats.org/officeDocument/2006/relationships/image" Target="../media/image137.png"/><Relationship Id="rId90" Type="http://schemas.openxmlformats.org/officeDocument/2006/relationships/image" Target="../media/image138.png"/><Relationship Id="rId91" Type="http://schemas.openxmlformats.org/officeDocument/2006/relationships/image" Target="../media/image139.png"/><Relationship Id="rId92" Type="http://schemas.openxmlformats.org/officeDocument/2006/relationships/image" Target="../media/image140.png"/><Relationship Id="rId93" Type="http://schemas.openxmlformats.org/officeDocument/2006/relationships/image" Target="../media/image141.png"/><Relationship Id="rId94" Type="http://schemas.openxmlformats.org/officeDocument/2006/relationships/image" Target="../media/image142.png"/><Relationship Id="rId95" Type="http://schemas.openxmlformats.org/officeDocument/2006/relationships/image" Target="../media/image143.png"/><Relationship Id="rId96" Type="http://schemas.openxmlformats.org/officeDocument/2006/relationships/image" Target="../media/image144.png"/><Relationship Id="rId97" Type="http://schemas.openxmlformats.org/officeDocument/2006/relationships/image" Target="../media/image145.png"/><Relationship Id="rId98" Type="http://schemas.openxmlformats.org/officeDocument/2006/relationships/image" Target="../media/image146.png"/><Relationship Id="rId99" Type="http://schemas.openxmlformats.org/officeDocument/2006/relationships/image" Target="../media/image147.png"/><Relationship Id="rId100" Type="http://schemas.openxmlformats.org/officeDocument/2006/relationships/image" Target="../media/image148.png"/><Relationship Id="rId101" Type="http://schemas.openxmlformats.org/officeDocument/2006/relationships/image" Target="../media/image149.png"/><Relationship Id="rId102" Type="http://schemas.openxmlformats.org/officeDocument/2006/relationships/image" Target="../media/image150.png"/><Relationship Id="rId103" Type="http://schemas.openxmlformats.org/officeDocument/2006/relationships/image" Target="../media/image151.png"/><Relationship Id="rId104" Type="http://schemas.openxmlformats.org/officeDocument/2006/relationships/image" Target="../media/image152.png"/><Relationship Id="rId105" Type="http://schemas.openxmlformats.org/officeDocument/2006/relationships/image" Target="../media/image153.png"/><Relationship Id="rId106" Type="http://schemas.openxmlformats.org/officeDocument/2006/relationships/image" Target="../media/image154.png"/><Relationship Id="rId107" Type="http://schemas.openxmlformats.org/officeDocument/2006/relationships/image" Target="../media/image155.png"/><Relationship Id="rId108" Type="http://schemas.openxmlformats.org/officeDocument/2006/relationships/image" Target="../media/image156.png"/><Relationship Id="rId109" Type="http://schemas.openxmlformats.org/officeDocument/2006/relationships/image" Target="../media/image157.png"/><Relationship Id="rId110" Type="http://schemas.openxmlformats.org/officeDocument/2006/relationships/image" Target="../media/image158.png"/><Relationship Id="rId111" Type="http://schemas.openxmlformats.org/officeDocument/2006/relationships/image" Target="../media/image159.png"/><Relationship Id="rId112" Type="http://schemas.openxmlformats.org/officeDocument/2006/relationships/image" Target="../media/image160.png"/><Relationship Id="rId113" Type="http://schemas.openxmlformats.org/officeDocument/2006/relationships/image" Target="../media/image161.png"/><Relationship Id="rId114" Type="http://schemas.openxmlformats.org/officeDocument/2006/relationships/image" Target="../media/image162.png"/><Relationship Id="rId115" Type="http://schemas.openxmlformats.org/officeDocument/2006/relationships/image" Target="../media/image163.png"/><Relationship Id="rId116" Type="http://schemas.openxmlformats.org/officeDocument/2006/relationships/image" Target="../media/image164.png"/><Relationship Id="rId117" Type="http://schemas.openxmlformats.org/officeDocument/2006/relationships/image" Target="../media/image165.png"/><Relationship Id="rId118" Type="http://schemas.openxmlformats.org/officeDocument/2006/relationships/image" Target="../media/image166.png"/><Relationship Id="rId119" Type="http://schemas.openxmlformats.org/officeDocument/2006/relationships/image" Target="../media/image167.png"/><Relationship Id="rId120" Type="http://schemas.openxmlformats.org/officeDocument/2006/relationships/image" Target="../media/image168.png"/><Relationship Id="rId121" Type="http://schemas.openxmlformats.org/officeDocument/2006/relationships/image" Target="../media/image169.png"/><Relationship Id="rId122" Type="http://schemas.openxmlformats.org/officeDocument/2006/relationships/image" Target="../media/image170.png"/><Relationship Id="rId123" Type="http://schemas.openxmlformats.org/officeDocument/2006/relationships/image" Target="../media/image171.png"/><Relationship Id="rId124" Type="http://schemas.openxmlformats.org/officeDocument/2006/relationships/image" Target="../media/image172.png"/><Relationship Id="rId125" Type="http://schemas.openxmlformats.org/officeDocument/2006/relationships/image" Target="../media/image173.png"/><Relationship Id="rId126" Type="http://schemas.openxmlformats.org/officeDocument/2006/relationships/image" Target="../media/image174.png"/><Relationship Id="rId127" Type="http://schemas.openxmlformats.org/officeDocument/2006/relationships/image" Target="../media/image175.png"/><Relationship Id="rId128" Type="http://schemas.openxmlformats.org/officeDocument/2006/relationships/image" Target="../media/image176.png"/><Relationship Id="rId129" Type="http://schemas.openxmlformats.org/officeDocument/2006/relationships/image" Target="../media/image177.png"/><Relationship Id="rId130" Type="http://schemas.openxmlformats.org/officeDocument/2006/relationships/image" Target="../media/image178.png"/><Relationship Id="rId131" Type="http://schemas.openxmlformats.org/officeDocument/2006/relationships/image" Target="../media/image179.png"/><Relationship Id="rId132" Type="http://schemas.openxmlformats.org/officeDocument/2006/relationships/image" Target="../media/image180.png"/><Relationship Id="rId133" Type="http://schemas.openxmlformats.org/officeDocument/2006/relationships/image" Target="../media/image181.png"/><Relationship Id="rId134" Type="http://schemas.openxmlformats.org/officeDocument/2006/relationships/image" Target="../media/image182.png"/><Relationship Id="rId135" Type="http://schemas.openxmlformats.org/officeDocument/2006/relationships/image" Target="../media/image183.png"/><Relationship Id="rId136" Type="http://schemas.openxmlformats.org/officeDocument/2006/relationships/image" Target="../media/image184.png"/><Relationship Id="rId137" Type="http://schemas.openxmlformats.org/officeDocument/2006/relationships/image" Target="../media/image185.png"/><Relationship Id="rId138" Type="http://schemas.openxmlformats.org/officeDocument/2006/relationships/image" Target="../media/image186.png"/><Relationship Id="rId139" Type="http://schemas.openxmlformats.org/officeDocument/2006/relationships/image" Target="../media/image187.png"/><Relationship Id="rId140" Type="http://schemas.openxmlformats.org/officeDocument/2006/relationships/image" Target="../media/image188.png"/><Relationship Id="rId141" Type="http://schemas.openxmlformats.org/officeDocument/2006/relationships/image" Target="../media/image189.png"/><Relationship Id="rId142" Type="http://schemas.openxmlformats.org/officeDocument/2006/relationships/image" Target="../media/image190.png"/><Relationship Id="rId143" Type="http://schemas.openxmlformats.org/officeDocument/2006/relationships/image" Target="../media/image191.png"/><Relationship Id="rId144" Type="http://schemas.openxmlformats.org/officeDocument/2006/relationships/image" Target="../media/image192.png"/><Relationship Id="rId145" Type="http://schemas.openxmlformats.org/officeDocument/2006/relationships/image" Target="../media/image193.png"/><Relationship Id="rId146" Type="http://schemas.openxmlformats.org/officeDocument/2006/relationships/image" Target="../media/image194.png"/><Relationship Id="rId147" Type="http://schemas.openxmlformats.org/officeDocument/2006/relationships/image" Target="../media/image195.png"/><Relationship Id="rId148" Type="http://schemas.openxmlformats.org/officeDocument/2006/relationships/image" Target="../media/image196.png"/><Relationship Id="rId149" Type="http://schemas.openxmlformats.org/officeDocument/2006/relationships/image" Target="../media/image197.png"/><Relationship Id="rId150" Type="http://schemas.openxmlformats.org/officeDocument/2006/relationships/image" Target="../media/image198.png"/><Relationship Id="rId151" Type="http://schemas.openxmlformats.org/officeDocument/2006/relationships/image" Target="../media/image199.png"/><Relationship Id="rId152" Type="http://schemas.openxmlformats.org/officeDocument/2006/relationships/image" Target="../media/image200.png"/><Relationship Id="rId153" Type="http://schemas.openxmlformats.org/officeDocument/2006/relationships/image" Target="../media/image201.png"/><Relationship Id="rId154" Type="http://schemas.openxmlformats.org/officeDocument/2006/relationships/image" Target="../media/image20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jpg"/><Relationship Id="rId3" Type="http://schemas.openxmlformats.org/officeDocument/2006/relationships/image" Target="../media/image218.jpg"/><Relationship Id="rId4" Type="http://schemas.openxmlformats.org/officeDocument/2006/relationships/image" Target="../media/image21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928518" y="1825638"/>
            <a:ext cx="335280" cy="930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915"/>
              </a:lnSpc>
            </a:pPr>
            <a:r>
              <a:rPr dirty="0" sz="6000" spc="-50" b="0">
                <a:latin typeface="Calibri Light"/>
                <a:cs typeface="Calibri Light"/>
              </a:rPr>
              <a:t>v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823044" y="3377691"/>
            <a:ext cx="4525645" cy="162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David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Hicks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2500" spc="-10">
                <a:latin typeface="Calibri"/>
                <a:cs typeface="Calibri"/>
              </a:rPr>
              <a:t>AFLOW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–</a:t>
            </a:r>
            <a:r>
              <a:rPr dirty="0" sz="2500" spc="-5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Johns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Hopkins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University</a:t>
            </a:r>
            <a:endParaRPr sz="25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120"/>
              </a:spcBef>
            </a:pPr>
            <a:r>
              <a:rPr dirty="0" sz="2500" i="1">
                <a:latin typeface="Calibri"/>
                <a:cs typeface="Calibri"/>
              </a:rPr>
              <a:t>Session</a:t>
            </a:r>
            <a:r>
              <a:rPr dirty="0" sz="2500" spc="-80" i="1">
                <a:latin typeface="Calibri"/>
                <a:cs typeface="Calibri"/>
              </a:rPr>
              <a:t> </a:t>
            </a:r>
            <a:r>
              <a:rPr dirty="0" sz="2500" spc="-50" i="1">
                <a:latin typeface="Calibri"/>
                <a:cs typeface="Calibri"/>
              </a:rPr>
              <a:t>2</a:t>
            </a:r>
            <a:endParaRPr sz="25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2500" spc="-35">
                <a:latin typeface="Calibri"/>
                <a:cs typeface="Calibri"/>
              </a:rPr>
              <a:t>Wednesday,</a:t>
            </a:r>
            <a:r>
              <a:rPr dirty="0" sz="2500" spc="-10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September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21</a:t>
            </a:r>
            <a:r>
              <a:rPr dirty="0" baseline="26143" sz="2550">
                <a:latin typeface="Calibri"/>
                <a:cs typeface="Calibri"/>
              </a:rPr>
              <a:t>st</a:t>
            </a:r>
            <a:r>
              <a:rPr dirty="0" sz="2500">
                <a:latin typeface="Calibri"/>
                <a:cs typeface="Calibri"/>
              </a:rPr>
              <a:t>,</a:t>
            </a:r>
            <a:r>
              <a:rPr dirty="0" sz="2500" spc="-10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2022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321966"/>
            <a:ext cx="12192000" cy="2683510"/>
          </a:xfrm>
          <a:custGeom>
            <a:avLst/>
            <a:gdLst/>
            <a:ahLst/>
            <a:cxnLst/>
            <a:rect l="l" t="t" r="r" b="b"/>
            <a:pathLst>
              <a:path w="12192000" h="2683510">
                <a:moveTo>
                  <a:pt x="0" y="0"/>
                </a:moveTo>
                <a:lnTo>
                  <a:pt x="12192000" y="0"/>
                </a:lnTo>
                <a:lnTo>
                  <a:pt x="12192000" y="2683283"/>
                </a:lnTo>
                <a:lnTo>
                  <a:pt x="0" y="2683283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4094" y="636015"/>
            <a:ext cx="11280775" cy="1976120"/>
          </a:xfrm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algn="ctr" marL="12065" marR="5080" indent="-4445">
              <a:lnSpc>
                <a:spcPct val="98800"/>
              </a:lnSpc>
              <a:spcBef>
                <a:spcPts val="160"/>
              </a:spcBef>
            </a:pPr>
            <a:r>
              <a:rPr dirty="0" sz="4300" spc="-25" b="1">
                <a:latin typeface="Calibri"/>
                <a:cs typeface="Calibri"/>
              </a:rPr>
              <a:t>Structural</a:t>
            </a:r>
            <a:r>
              <a:rPr dirty="0" sz="4300" spc="-140" b="1">
                <a:latin typeface="Calibri"/>
                <a:cs typeface="Calibri"/>
              </a:rPr>
              <a:t> </a:t>
            </a:r>
            <a:r>
              <a:rPr dirty="0" sz="4300" spc="-10" b="1">
                <a:latin typeface="Calibri"/>
                <a:cs typeface="Calibri"/>
              </a:rPr>
              <a:t>analysis</a:t>
            </a:r>
            <a:r>
              <a:rPr dirty="0" sz="4300" spc="-150" b="1">
                <a:latin typeface="Calibri"/>
                <a:cs typeface="Calibri"/>
              </a:rPr>
              <a:t> </a:t>
            </a:r>
            <a:r>
              <a:rPr dirty="0" sz="4300" b="1">
                <a:latin typeface="Calibri"/>
                <a:cs typeface="Calibri"/>
              </a:rPr>
              <a:t>and</a:t>
            </a:r>
            <a:r>
              <a:rPr dirty="0" sz="4300" spc="-145" b="1">
                <a:latin typeface="Calibri"/>
                <a:cs typeface="Calibri"/>
              </a:rPr>
              <a:t> </a:t>
            </a:r>
            <a:r>
              <a:rPr dirty="0" sz="4300" spc="-30" b="1">
                <a:latin typeface="Calibri"/>
                <a:cs typeface="Calibri"/>
              </a:rPr>
              <a:t>generation</a:t>
            </a:r>
            <a:r>
              <a:rPr dirty="0" sz="4300" spc="-150" b="1">
                <a:latin typeface="Calibri"/>
                <a:cs typeface="Calibri"/>
              </a:rPr>
              <a:t> </a:t>
            </a:r>
            <a:r>
              <a:rPr dirty="0" sz="4300" b="1">
                <a:latin typeface="Calibri"/>
                <a:cs typeface="Calibri"/>
              </a:rPr>
              <a:t>of</a:t>
            </a:r>
            <a:r>
              <a:rPr dirty="0" sz="4300" spc="-135" b="1">
                <a:latin typeface="Calibri"/>
                <a:cs typeface="Calibri"/>
              </a:rPr>
              <a:t> </a:t>
            </a:r>
            <a:r>
              <a:rPr dirty="0" sz="4300" spc="-10" b="1">
                <a:latin typeface="Calibri"/>
                <a:cs typeface="Calibri"/>
              </a:rPr>
              <a:t>materials: </a:t>
            </a:r>
            <a:r>
              <a:rPr dirty="0" sz="4300" spc="-85" b="1">
                <a:latin typeface="Calibri"/>
                <a:cs typeface="Calibri"/>
              </a:rPr>
              <a:t>AFLOW-</a:t>
            </a:r>
            <a:r>
              <a:rPr dirty="0" sz="4300" spc="-20" b="1">
                <a:latin typeface="Calibri"/>
                <a:cs typeface="Calibri"/>
              </a:rPr>
              <a:t>SYM,</a:t>
            </a:r>
            <a:r>
              <a:rPr dirty="0" sz="4300" spc="-160" b="1">
                <a:latin typeface="Calibri"/>
                <a:cs typeface="Calibri"/>
              </a:rPr>
              <a:t> </a:t>
            </a:r>
            <a:r>
              <a:rPr dirty="0" sz="4300" spc="-25" b="1">
                <a:latin typeface="Calibri"/>
                <a:cs typeface="Calibri"/>
              </a:rPr>
              <a:t>AFLOW</a:t>
            </a:r>
            <a:r>
              <a:rPr dirty="0" sz="4300" spc="-180" b="1">
                <a:latin typeface="Calibri"/>
                <a:cs typeface="Calibri"/>
              </a:rPr>
              <a:t> </a:t>
            </a:r>
            <a:r>
              <a:rPr dirty="0" sz="4300" spc="-20" b="1">
                <a:latin typeface="Calibri"/>
                <a:cs typeface="Calibri"/>
              </a:rPr>
              <a:t>Prototype</a:t>
            </a:r>
            <a:r>
              <a:rPr dirty="0" sz="4300" spc="-160" b="1">
                <a:latin typeface="Calibri"/>
                <a:cs typeface="Calibri"/>
              </a:rPr>
              <a:t> </a:t>
            </a:r>
            <a:r>
              <a:rPr dirty="0" sz="4300" spc="-25" b="1">
                <a:latin typeface="Calibri"/>
                <a:cs typeface="Calibri"/>
              </a:rPr>
              <a:t>Encyclopedia,</a:t>
            </a:r>
            <a:r>
              <a:rPr dirty="0" sz="4300" spc="-155" b="1">
                <a:latin typeface="Calibri"/>
                <a:cs typeface="Calibri"/>
              </a:rPr>
              <a:t> </a:t>
            </a:r>
            <a:r>
              <a:rPr dirty="0" sz="4300" spc="-25" b="1">
                <a:latin typeface="Calibri"/>
                <a:cs typeface="Calibri"/>
              </a:rPr>
              <a:t>and </a:t>
            </a:r>
            <a:r>
              <a:rPr dirty="0" sz="4300" spc="-85" b="1">
                <a:latin typeface="Calibri"/>
                <a:cs typeface="Calibri"/>
              </a:rPr>
              <a:t>AFLOW-</a:t>
            </a:r>
            <a:r>
              <a:rPr dirty="0" sz="4300" spc="-10" b="1">
                <a:latin typeface="Calibri"/>
                <a:cs typeface="Calibri"/>
              </a:rPr>
              <a:t>XtalFinder</a:t>
            </a:r>
            <a:endParaRPr sz="43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5232" y="6089980"/>
            <a:ext cx="1246511" cy="57866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8029" y="5898846"/>
            <a:ext cx="2093976" cy="94647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04695" y="5898846"/>
            <a:ext cx="942809" cy="94281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4106" y="6159161"/>
            <a:ext cx="2171434" cy="42261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9694" y="6151614"/>
            <a:ext cx="914400" cy="44148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771888" y="6131052"/>
            <a:ext cx="166116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10" b="1">
                <a:solidFill>
                  <a:srgbClr val="1D366C"/>
                </a:solidFill>
                <a:latin typeface="Calibri"/>
                <a:cs typeface="Calibri"/>
              </a:rPr>
              <a:t>Advanced</a:t>
            </a:r>
            <a:r>
              <a:rPr dirty="0" sz="1400" b="1">
                <a:solidFill>
                  <a:srgbClr val="1D36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1D366C"/>
                </a:solidFill>
                <a:latin typeface="Calibri"/>
                <a:cs typeface="Calibri"/>
              </a:rPr>
              <a:t>Research </a:t>
            </a:r>
            <a:r>
              <a:rPr dirty="0" sz="1400" b="1">
                <a:solidFill>
                  <a:srgbClr val="1D366C"/>
                </a:solidFill>
                <a:latin typeface="Calibri"/>
                <a:cs typeface="Calibri"/>
              </a:rPr>
              <a:t>Computing</a:t>
            </a:r>
            <a:r>
              <a:rPr dirty="0" sz="1400" spc="-45" b="1">
                <a:solidFill>
                  <a:srgbClr val="1D36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1D366C"/>
                </a:solidFill>
                <a:latin typeface="Calibri"/>
                <a:cs typeface="Calibri"/>
              </a:rPr>
              <a:t>at</a:t>
            </a:r>
            <a:r>
              <a:rPr dirty="0" sz="1400" spc="-35" b="1">
                <a:solidFill>
                  <a:srgbClr val="1D36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1D366C"/>
                </a:solidFill>
                <a:latin typeface="Calibri"/>
                <a:cs typeface="Calibri"/>
              </a:rPr>
              <a:t>Hopkins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662" y="6110747"/>
            <a:ext cx="2195460" cy="594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76" y="2726943"/>
            <a:ext cx="5849620" cy="1330325"/>
          </a:xfrm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257175" marR="5080" indent="-245110">
              <a:lnSpc>
                <a:spcPts val="5110"/>
              </a:lnSpc>
              <a:spcBef>
                <a:spcPts val="250"/>
              </a:spcBef>
            </a:pPr>
            <a:r>
              <a:rPr dirty="0" sz="4300" spc="-35" b="0">
                <a:latin typeface="Calibri"/>
                <a:cs typeface="Calibri"/>
              </a:rPr>
              <a:t>Navigate</a:t>
            </a:r>
            <a:r>
              <a:rPr dirty="0" sz="4300" spc="-120" b="0">
                <a:latin typeface="Calibri"/>
                <a:cs typeface="Calibri"/>
              </a:rPr>
              <a:t> </a:t>
            </a:r>
            <a:r>
              <a:rPr dirty="0" sz="4300" b="0">
                <a:latin typeface="Calibri"/>
                <a:cs typeface="Calibri"/>
              </a:rPr>
              <a:t>to</a:t>
            </a:r>
            <a:r>
              <a:rPr dirty="0" sz="4300" spc="-125" b="0">
                <a:latin typeface="Calibri"/>
                <a:cs typeface="Calibri"/>
              </a:rPr>
              <a:t> </a:t>
            </a:r>
            <a:r>
              <a:rPr dirty="0" sz="4300" spc="-85" b="0">
                <a:latin typeface="Calibri"/>
                <a:cs typeface="Calibri"/>
              </a:rPr>
              <a:t>AFLOW-</a:t>
            </a:r>
            <a:r>
              <a:rPr dirty="0" sz="4300" spc="-10" b="0">
                <a:latin typeface="Calibri"/>
                <a:cs typeface="Calibri"/>
              </a:rPr>
              <a:t>Online </a:t>
            </a:r>
            <a:r>
              <a:rPr dirty="0" sz="4300" spc="-60" b="0">
                <a:latin typeface="Calibri"/>
                <a:cs typeface="Calibri"/>
              </a:rPr>
              <a:t>(aflow.org/aflow-</a:t>
            </a:r>
            <a:r>
              <a:rPr dirty="0" sz="4300" spc="-10" b="0">
                <a:latin typeface="Calibri"/>
                <a:cs typeface="Calibri"/>
              </a:rPr>
              <a:t>online)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2486" y="3053079"/>
            <a:ext cx="856234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20" b="0">
                <a:latin typeface="Calibri"/>
                <a:cs typeface="Calibri"/>
              </a:rPr>
              <a:t>AFLOW</a:t>
            </a:r>
            <a:r>
              <a:rPr dirty="0" sz="4300" spc="-185" b="0">
                <a:latin typeface="Calibri"/>
                <a:cs typeface="Calibri"/>
              </a:rPr>
              <a:t> </a:t>
            </a:r>
            <a:r>
              <a:rPr dirty="0" sz="4300" spc="-20" b="0">
                <a:latin typeface="Calibri"/>
                <a:cs typeface="Calibri"/>
              </a:rPr>
              <a:t>Crystal</a:t>
            </a:r>
            <a:r>
              <a:rPr dirty="0" sz="4300" spc="-170" b="0">
                <a:latin typeface="Calibri"/>
                <a:cs typeface="Calibri"/>
              </a:rPr>
              <a:t> </a:t>
            </a:r>
            <a:r>
              <a:rPr dirty="0" sz="4300" spc="-20" b="0">
                <a:latin typeface="Calibri"/>
                <a:cs typeface="Calibri"/>
              </a:rPr>
              <a:t>Prototype</a:t>
            </a:r>
            <a:r>
              <a:rPr dirty="0" sz="4300" spc="-170" b="0">
                <a:latin typeface="Calibri"/>
                <a:cs typeface="Calibri"/>
              </a:rPr>
              <a:t> </a:t>
            </a:r>
            <a:r>
              <a:rPr dirty="0" sz="4300" spc="-10" b="0">
                <a:latin typeface="Calibri"/>
                <a:cs typeface="Calibri"/>
              </a:rPr>
              <a:t>Encyclopedia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8" y="950467"/>
            <a:ext cx="6087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contains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built-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structural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prototypes: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5713" y="5043932"/>
            <a:ext cx="10815320" cy="12052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4965" marR="5080" indent="-34290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10">
                <a:latin typeface="Calibri"/>
                <a:cs typeface="Calibri"/>
              </a:rPr>
              <a:t>Decorating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prototypes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different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elements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allows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automated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creation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new </a:t>
            </a:r>
            <a:r>
              <a:rPr dirty="0" sz="2400" spc="-10">
                <a:latin typeface="Calibri"/>
                <a:cs typeface="Calibri"/>
              </a:rPr>
              <a:t>hypothetical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materials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~1,100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prototypes available</a:t>
            </a:r>
            <a:r>
              <a:rPr dirty="0" sz="2400">
                <a:latin typeface="Calibri"/>
                <a:cs typeface="Calibri"/>
              </a:rPr>
              <a:t> at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aflow.org/prototype-</a:t>
            </a:r>
            <a:r>
              <a:rPr dirty="0" sz="2400" spc="-10">
                <a:latin typeface="Calibri"/>
                <a:cs typeface="Calibri"/>
              </a:rPr>
              <a:t>encyclopedia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551" y="1542022"/>
            <a:ext cx="2641600" cy="264159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490207" y="4155947"/>
            <a:ext cx="1821180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0">
              <a:lnSpc>
                <a:spcPct val="121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Prototype</a:t>
            </a:r>
            <a:r>
              <a:rPr dirty="0" sz="2000" spc="-11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T0001: </a:t>
            </a:r>
            <a:r>
              <a:rPr dirty="0" sz="2000">
                <a:latin typeface="Calibri"/>
                <a:cs typeface="Calibri"/>
              </a:rPr>
              <a:t>Heusler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structure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7901" y="1542023"/>
            <a:ext cx="2717800" cy="264421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985862" y="4155947"/>
            <a:ext cx="2322195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729">
              <a:lnSpc>
                <a:spcPct val="121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Prototype</a:t>
            </a:r>
            <a:r>
              <a:rPr dirty="0" sz="2000" spc="-11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T0002: </a:t>
            </a:r>
            <a:r>
              <a:rPr dirty="0" sz="2000" spc="-20">
                <a:latin typeface="Calibri"/>
                <a:cs typeface="Calibri"/>
              </a:rPr>
              <a:t>Anti-</a:t>
            </a:r>
            <a:r>
              <a:rPr dirty="0" sz="2000">
                <a:latin typeface="Calibri"/>
                <a:cs typeface="Calibri"/>
              </a:rPr>
              <a:t>Heusler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structure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3910" y="1542022"/>
            <a:ext cx="2716159" cy="265429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888864" y="4155947"/>
            <a:ext cx="2309495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6379">
              <a:lnSpc>
                <a:spcPct val="121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Prototype</a:t>
            </a:r>
            <a:r>
              <a:rPr dirty="0" sz="2000" spc="-11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T0003: </a:t>
            </a:r>
            <a:r>
              <a:rPr dirty="0" sz="2000" spc="-25">
                <a:latin typeface="Calibri"/>
                <a:cs typeface="Calibri"/>
              </a:rPr>
              <a:t>Half-</a:t>
            </a:r>
            <a:r>
              <a:rPr dirty="0" sz="2000">
                <a:latin typeface="Calibri"/>
                <a:cs typeface="Calibri"/>
              </a:rPr>
              <a:t>Heusler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structure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47320">
              <a:lnSpc>
                <a:spcPct val="100000"/>
              </a:lnSpc>
              <a:spcBef>
                <a:spcPts val="95"/>
              </a:spcBef>
            </a:pPr>
            <a:r>
              <a:rPr dirty="0"/>
              <a:t>AFLOW:</a:t>
            </a:r>
            <a:r>
              <a:rPr dirty="0" spc="280"/>
              <a:t> </a:t>
            </a:r>
            <a:r>
              <a:rPr dirty="0"/>
              <a:t>Crystallographic</a:t>
            </a:r>
            <a:r>
              <a:rPr dirty="0" spc="295"/>
              <a:t> </a:t>
            </a:r>
            <a:r>
              <a:rPr dirty="0" spc="-10"/>
              <a:t>prototypes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78739" y="6465696"/>
            <a:ext cx="106292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Mehl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136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(2017);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161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(2019);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</a:t>
            </a:r>
            <a:r>
              <a:rPr dirty="0" sz="1400">
                <a:latin typeface="Calibri"/>
                <a:cs typeface="Calibri"/>
              </a:rPr>
              <a:t>.,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199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110450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(2021)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12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41375">
              <a:lnSpc>
                <a:spcPct val="100000"/>
              </a:lnSpc>
              <a:spcBef>
                <a:spcPts val="95"/>
              </a:spcBef>
            </a:pPr>
            <a:r>
              <a:rPr dirty="0"/>
              <a:t>Crystal</a:t>
            </a:r>
            <a:r>
              <a:rPr dirty="0" spc="160"/>
              <a:t> </a:t>
            </a:r>
            <a:r>
              <a:rPr dirty="0"/>
              <a:t>Prototype</a:t>
            </a:r>
            <a:r>
              <a:rPr dirty="0" spc="175"/>
              <a:t> </a:t>
            </a:r>
            <a:r>
              <a:rPr dirty="0" spc="-10"/>
              <a:t>Encyclopedia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07992" y="1489411"/>
            <a:ext cx="5782945" cy="2816225"/>
            <a:chOff x="707992" y="1489411"/>
            <a:chExt cx="5782945" cy="28162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992" y="1781048"/>
              <a:ext cx="1642885" cy="221412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32290" y="1518351"/>
              <a:ext cx="1931670" cy="2715260"/>
            </a:xfrm>
            <a:custGeom>
              <a:avLst/>
              <a:gdLst/>
              <a:ahLst/>
              <a:cxnLst/>
              <a:rect l="l" t="t" r="r" b="b"/>
              <a:pathLst>
                <a:path w="1931670" h="2715260">
                  <a:moveTo>
                    <a:pt x="1917773" y="0"/>
                  </a:moveTo>
                  <a:lnTo>
                    <a:pt x="0" y="1291794"/>
                  </a:lnTo>
                  <a:lnTo>
                    <a:pt x="1931572" y="2714959"/>
                  </a:lnTo>
                  <a:lnTo>
                    <a:pt x="1917773" y="0"/>
                  </a:lnTo>
                  <a:close/>
                </a:path>
              </a:pathLst>
            </a:custGeom>
            <a:solidFill>
              <a:srgbClr val="7F7F7F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9242" y="1719550"/>
              <a:ext cx="2157262" cy="256333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259099" y="1664028"/>
              <a:ext cx="2227580" cy="2636520"/>
            </a:xfrm>
            <a:custGeom>
              <a:avLst/>
              <a:gdLst/>
              <a:ahLst/>
              <a:cxnLst/>
              <a:rect l="l" t="t" r="r" b="b"/>
              <a:pathLst>
                <a:path w="2227579" h="2636520">
                  <a:moveTo>
                    <a:pt x="0" y="0"/>
                  </a:moveTo>
                  <a:lnTo>
                    <a:pt x="2227064" y="0"/>
                  </a:lnTo>
                  <a:lnTo>
                    <a:pt x="2227064" y="2636309"/>
                  </a:lnTo>
                  <a:lnTo>
                    <a:pt x="0" y="26363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0662" y="1579242"/>
              <a:ext cx="2217539" cy="262678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055899" y="1574480"/>
              <a:ext cx="2227580" cy="2636520"/>
            </a:xfrm>
            <a:custGeom>
              <a:avLst/>
              <a:gdLst/>
              <a:ahLst/>
              <a:cxnLst/>
              <a:rect l="l" t="t" r="r" b="b"/>
              <a:pathLst>
                <a:path w="2227579" h="2636520">
                  <a:moveTo>
                    <a:pt x="0" y="0"/>
                  </a:moveTo>
                  <a:lnTo>
                    <a:pt x="2227064" y="0"/>
                  </a:lnTo>
                  <a:lnTo>
                    <a:pt x="2227064" y="2636309"/>
                  </a:lnTo>
                  <a:lnTo>
                    <a:pt x="0" y="26363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0283" y="1498936"/>
              <a:ext cx="2217538" cy="262678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855520" y="1494174"/>
              <a:ext cx="2227580" cy="2636520"/>
            </a:xfrm>
            <a:custGeom>
              <a:avLst/>
              <a:gdLst/>
              <a:ahLst/>
              <a:cxnLst/>
              <a:rect l="l" t="t" r="r" b="b"/>
              <a:pathLst>
                <a:path w="2227579" h="2636520">
                  <a:moveTo>
                    <a:pt x="0" y="0"/>
                  </a:moveTo>
                  <a:lnTo>
                    <a:pt x="2227064" y="0"/>
                  </a:lnTo>
                  <a:lnTo>
                    <a:pt x="2227064" y="2636309"/>
                  </a:lnTo>
                  <a:lnTo>
                    <a:pt x="0" y="26363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7112543" y="1709196"/>
            <a:ext cx="4579620" cy="2512695"/>
            <a:chOff x="7112543" y="1709196"/>
            <a:chExt cx="4579620" cy="2512695"/>
          </a:xfrm>
        </p:grpSpPr>
        <p:sp>
          <p:nvSpPr>
            <p:cNvPr id="14" name="object 14" descr=""/>
            <p:cNvSpPr/>
            <p:nvPr/>
          </p:nvSpPr>
          <p:spPr>
            <a:xfrm>
              <a:off x="7118893" y="1715546"/>
              <a:ext cx="4566920" cy="2499995"/>
            </a:xfrm>
            <a:custGeom>
              <a:avLst/>
              <a:gdLst/>
              <a:ahLst/>
              <a:cxnLst/>
              <a:rect l="l" t="t" r="r" b="b"/>
              <a:pathLst>
                <a:path w="4566920" h="2499995">
                  <a:moveTo>
                    <a:pt x="4566833" y="0"/>
                  </a:moveTo>
                  <a:lnTo>
                    <a:pt x="0" y="0"/>
                  </a:lnTo>
                  <a:lnTo>
                    <a:pt x="0" y="2499991"/>
                  </a:lnTo>
                  <a:lnTo>
                    <a:pt x="4566833" y="2499991"/>
                  </a:lnTo>
                  <a:lnTo>
                    <a:pt x="456683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118893" y="1715546"/>
              <a:ext cx="4566920" cy="2499995"/>
            </a:xfrm>
            <a:custGeom>
              <a:avLst/>
              <a:gdLst/>
              <a:ahLst/>
              <a:cxnLst/>
              <a:rect l="l" t="t" r="r" b="b"/>
              <a:pathLst>
                <a:path w="4566920" h="2499995">
                  <a:moveTo>
                    <a:pt x="0" y="0"/>
                  </a:moveTo>
                  <a:lnTo>
                    <a:pt x="4566833" y="0"/>
                  </a:lnTo>
                  <a:lnTo>
                    <a:pt x="4566833" y="2499991"/>
                  </a:lnTo>
                  <a:lnTo>
                    <a:pt x="0" y="24999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78848" y="5219118"/>
            <a:ext cx="2326640" cy="831215"/>
          </a:xfrm>
          <a:prstGeom prst="rect">
            <a:avLst/>
          </a:prstGeom>
          <a:solidFill>
            <a:srgbClr val="287131"/>
          </a:solidFill>
          <a:ln w="25400">
            <a:solidFill>
              <a:srgbClr val="000000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60"/>
              </a:spcBef>
            </a:pPr>
            <a:r>
              <a:rPr dirty="0" u="heavy" sz="2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part</a:t>
            </a:r>
            <a:r>
              <a:rPr dirty="0" u="heavy" sz="2400" spc="-4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288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prototypes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93279" y="5219118"/>
            <a:ext cx="2326640" cy="831215"/>
          </a:xfrm>
          <a:prstGeom prst="rect">
            <a:avLst/>
          </a:prstGeom>
          <a:solidFill>
            <a:srgbClr val="287131"/>
          </a:solidFill>
          <a:ln w="25400">
            <a:solidFill>
              <a:srgbClr val="000000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60"/>
              </a:spcBef>
            </a:pPr>
            <a:r>
              <a:rPr dirty="0" u="heavy" sz="2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part</a:t>
            </a:r>
            <a:r>
              <a:rPr dirty="0" u="heavy" sz="2400" spc="-4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302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prototypes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438492" y="5251196"/>
            <a:ext cx="137858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1,100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10">
                <a:latin typeface="Calibri"/>
                <a:cs typeface="Calibri"/>
              </a:rPr>
              <a:t>prototypes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493746" y="1826259"/>
            <a:ext cx="16357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 spc="-10" i="1">
                <a:latin typeface="Calibri"/>
                <a:cs typeface="Calibri"/>
              </a:rPr>
              <a:t>Strukturbericht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282657" y="3255771"/>
            <a:ext cx="1394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>
                <a:latin typeface="Calibri"/>
                <a:cs typeface="Calibri"/>
              </a:rPr>
              <a:t>space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group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282657" y="2780284"/>
            <a:ext cx="18542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 spc="-20">
                <a:latin typeface="Calibri"/>
                <a:cs typeface="Calibri"/>
              </a:rPr>
              <a:t>Wyckoff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positions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7193" y="907795"/>
            <a:ext cx="44488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Prototype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Encyclopedia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73691" y="4379467"/>
            <a:ext cx="100444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prototypes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are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integrated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software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automatic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materials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generation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2899665" y="5356597"/>
            <a:ext cx="599440" cy="605790"/>
            <a:chOff x="2899665" y="5356597"/>
            <a:chExt cx="599440" cy="605790"/>
          </a:xfrm>
        </p:grpSpPr>
        <p:sp>
          <p:nvSpPr>
            <p:cNvPr id="25" name="object 25" descr=""/>
            <p:cNvSpPr/>
            <p:nvPr/>
          </p:nvSpPr>
          <p:spPr>
            <a:xfrm>
              <a:off x="2906014" y="5363209"/>
              <a:ext cx="586740" cy="593090"/>
            </a:xfrm>
            <a:custGeom>
              <a:avLst/>
              <a:gdLst/>
              <a:ahLst/>
              <a:cxnLst/>
              <a:rect l="l" t="t" r="r" b="b"/>
              <a:pathLst>
                <a:path w="586739" h="593089">
                  <a:moveTo>
                    <a:pt x="586562" y="238760"/>
                  </a:moveTo>
                  <a:lnTo>
                    <a:pt x="346925" y="238760"/>
                  </a:lnTo>
                  <a:lnTo>
                    <a:pt x="346925" y="0"/>
                  </a:lnTo>
                  <a:lnTo>
                    <a:pt x="239623" y="0"/>
                  </a:lnTo>
                  <a:lnTo>
                    <a:pt x="239623" y="238760"/>
                  </a:lnTo>
                  <a:lnTo>
                    <a:pt x="0" y="238760"/>
                  </a:lnTo>
                  <a:lnTo>
                    <a:pt x="0" y="353060"/>
                  </a:lnTo>
                  <a:lnTo>
                    <a:pt x="239623" y="353060"/>
                  </a:lnTo>
                  <a:lnTo>
                    <a:pt x="239623" y="593090"/>
                  </a:lnTo>
                  <a:lnTo>
                    <a:pt x="346925" y="593090"/>
                  </a:lnTo>
                  <a:lnTo>
                    <a:pt x="346925" y="353060"/>
                  </a:lnTo>
                  <a:lnTo>
                    <a:pt x="586562" y="353060"/>
                  </a:lnTo>
                  <a:lnTo>
                    <a:pt x="586562" y="238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06015" y="5362947"/>
              <a:ext cx="586740" cy="593090"/>
            </a:xfrm>
            <a:custGeom>
              <a:avLst/>
              <a:gdLst/>
              <a:ahLst/>
              <a:cxnLst/>
              <a:rect l="l" t="t" r="r" b="b"/>
              <a:pathLst>
                <a:path w="586739" h="593089">
                  <a:moveTo>
                    <a:pt x="0" y="239629"/>
                  </a:moveTo>
                  <a:lnTo>
                    <a:pt x="239629" y="239629"/>
                  </a:lnTo>
                  <a:lnTo>
                    <a:pt x="239629" y="0"/>
                  </a:lnTo>
                  <a:lnTo>
                    <a:pt x="346935" y="0"/>
                  </a:lnTo>
                  <a:lnTo>
                    <a:pt x="346935" y="239629"/>
                  </a:lnTo>
                  <a:lnTo>
                    <a:pt x="586565" y="239629"/>
                  </a:lnTo>
                  <a:lnTo>
                    <a:pt x="586565" y="353130"/>
                  </a:lnTo>
                  <a:lnTo>
                    <a:pt x="346935" y="353130"/>
                  </a:lnTo>
                  <a:lnTo>
                    <a:pt x="346935" y="592760"/>
                  </a:lnTo>
                  <a:lnTo>
                    <a:pt x="239629" y="592760"/>
                  </a:lnTo>
                  <a:lnTo>
                    <a:pt x="239629" y="353130"/>
                  </a:lnTo>
                  <a:lnTo>
                    <a:pt x="0" y="353130"/>
                  </a:lnTo>
                  <a:lnTo>
                    <a:pt x="0" y="2396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282657" y="1832355"/>
            <a:ext cx="15614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 spc="-10">
                <a:latin typeface="Calibri"/>
                <a:cs typeface="Calibri"/>
              </a:rPr>
              <a:t>standard</a:t>
            </a:r>
            <a:r>
              <a:rPr dirty="0" sz="1600" spc="-20">
                <a:latin typeface="Calibri"/>
                <a:cs typeface="Calibri"/>
              </a:rPr>
              <a:t> label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282657" y="2307844"/>
            <a:ext cx="15233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>
                <a:latin typeface="Calibri"/>
                <a:cs typeface="Calibri"/>
              </a:rPr>
              <a:t>historic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labels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458359" y="3252723"/>
            <a:ext cx="19939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>
                <a:latin typeface="Calibri"/>
                <a:cs typeface="Calibri"/>
              </a:rPr>
              <a:t>explicit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coordinates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458359" y="2777235"/>
            <a:ext cx="169163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 spc="-10">
                <a:latin typeface="Calibri"/>
                <a:cs typeface="Calibri"/>
              </a:rPr>
              <a:t>Pearson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symbol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282657" y="3728211"/>
            <a:ext cx="15474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>
                <a:latin typeface="Calibri"/>
                <a:cs typeface="Calibri"/>
              </a:rPr>
              <a:t>lattice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vectors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458359" y="2301747"/>
            <a:ext cx="19545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>
                <a:latin typeface="Calibri"/>
                <a:cs typeface="Calibri"/>
              </a:rPr>
              <a:t>similar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compounds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957112" y="1311655"/>
            <a:ext cx="8896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1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content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443639" y="3728211"/>
            <a:ext cx="14865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1600" spc="-10">
                <a:latin typeface="Calibri"/>
                <a:cs typeface="Calibri"/>
              </a:rPr>
              <a:t>visualizations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007710" y="5219118"/>
            <a:ext cx="2326640" cy="831215"/>
          </a:xfrm>
          <a:prstGeom prst="rect">
            <a:avLst/>
          </a:prstGeom>
          <a:solidFill>
            <a:srgbClr val="287131"/>
          </a:solidFill>
          <a:ln w="25400">
            <a:solidFill>
              <a:srgbClr val="000000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60"/>
              </a:spcBef>
            </a:pPr>
            <a:r>
              <a:rPr dirty="0" u="heavy" sz="2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part</a:t>
            </a:r>
            <a:r>
              <a:rPr dirty="0" u="heavy" sz="2400" spc="-4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510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prototypes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6214095" y="5356597"/>
            <a:ext cx="599440" cy="605790"/>
            <a:chOff x="6214095" y="5356597"/>
            <a:chExt cx="599440" cy="605790"/>
          </a:xfrm>
        </p:grpSpPr>
        <p:sp>
          <p:nvSpPr>
            <p:cNvPr id="37" name="object 37" descr=""/>
            <p:cNvSpPr/>
            <p:nvPr/>
          </p:nvSpPr>
          <p:spPr>
            <a:xfrm>
              <a:off x="6220434" y="5363209"/>
              <a:ext cx="586740" cy="593090"/>
            </a:xfrm>
            <a:custGeom>
              <a:avLst/>
              <a:gdLst/>
              <a:ahLst/>
              <a:cxnLst/>
              <a:rect l="l" t="t" r="r" b="b"/>
              <a:pathLst>
                <a:path w="586740" h="593089">
                  <a:moveTo>
                    <a:pt x="586574" y="238760"/>
                  </a:moveTo>
                  <a:lnTo>
                    <a:pt x="346938" y="238760"/>
                  </a:lnTo>
                  <a:lnTo>
                    <a:pt x="346938" y="0"/>
                  </a:lnTo>
                  <a:lnTo>
                    <a:pt x="239636" y="0"/>
                  </a:lnTo>
                  <a:lnTo>
                    <a:pt x="239636" y="238760"/>
                  </a:lnTo>
                  <a:lnTo>
                    <a:pt x="0" y="238760"/>
                  </a:lnTo>
                  <a:lnTo>
                    <a:pt x="0" y="353060"/>
                  </a:lnTo>
                  <a:lnTo>
                    <a:pt x="239636" y="353060"/>
                  </a:lnTo>
                  <a:lnTo>
                    <a:pt x="239636" y="593090"/>
                  </a:lnTo>
                  <a:lnTo>
                    <a:pt x="346938" y="593090"/>
                  </a:lnTo>
                  <a:lnTo>
                    <a:pt x="346938" y="353060"/>
                  </a:lnTo>
                  <a:lnTo>
                    <a:pt x="586574" y="353060"/>
                  </a:lnTo>
                  <a:lnTo>
                    <a:pt x="586574" y="238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220445" y="5362947"/>
              <a:ext cx="586740" cy="593090"/>
            </a:xfrm>
            <a:custGeom>
              <a:avLst/>
              <a:gdLst/>
              <a:ahLst/>
              <a:cxnLst/>
              <a:rect l="l" t="t" r="r" b="b"/>
              <a:pathLst>
                <a:path w="586740" h="593089">
                  <a:moveTo>
                    <a:pt x="0" y="239629"/>
                  </a:moveTo>
                  <a:lnTo>
                    <a:pt x="239629" y="239629"/>
                  </a:lnTo>
                  <a:lnTo>
                    <a:pt x="239629" y="0"/>
                  </a:lnTo>
                  <a:lnTo>
                    <a:pt x="346935" y="0"/>
                  </a:lnTo>
                  <a:lnTo>
                    <a:pt x="346935" y="239629"/>
                  </a:lnTo>
                  <a:lnTo>
                    <a:pt x="586565" y="239629"/>
                  </a:lnTo>
                  <a:lnTo>
                    <a:pt x="586565" y="353130"/>
                  </a:lnTo>
                  <a:lnTo>
                    <a:pt x="346935" y="353130"/>
                  </a:lnTo>
                  <a:lnTo>
                    <a:pt x="346935" y="592760"/>
                  </a:lnTo>
                  <a:lnTo>
                    <a:pt x="239629" y="592760"/>
                  </a:lnTo>
                  <a:lnTo>
                    <a:pt x="239629" y="353130"/>
                  </a:lnTo>
                  <a:lnTo>
                    <a:pt x="0" y="353130"/>
                  </a:lnTo>
                  <a:lnTo>
                    <a:pt x="0" y="2396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9562391" y="5509472"/>
            <a:ext cx="599440" cy="123189"/>
            <a:chOff x="9562391" y="5509472"/>
            <a:chExt cx="599440" cy="123189"/>
          </a:xfrm>
        </p:grpSpPr>
        <p:sp>
          <p:nvSpPr>
            <p:cNvPr id="40" name="object 40" descr=""/>
            <p:cNvSpPr/>
            <p:nvPr/>
          </p:nvSpPr>
          <p:spPr>
            <a:xfrm>
              <a:off x="9568741" y="5515822"/>
              <a:ext cx="586740" cy="110489"/>
            </a:xfrm>
            <a:custGeom>
              <a:avLst/>
              <a:gdLst/>
              <a:ahLst/>
              <a:cxnLst/>
              <a:rect l="l" t="t" r="r" b="b"/>
              <a:pathLst>
                <a:path w="586740" h="110489">
                  <a:moveTo>
                    <a:pt x="586566" y="0"/>
                  </a:moveTo>
                  <a:lnTo>
                    <a:pt x="0" y="0"/>
                  </a:lnTo>
                  <a:lnTo>
                    <a:pt x="0" y="110207"/>
                  </a:lnTo>
                  <a:lnTo>
                    <a:pt x="586566" y="110207"/>
                  </a:lnTo>
                  <a:lnTo>
                    <a:pt x="586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568741" y="5515822"/>
              <a:ext cx="586740" cy="110489"/>
            </a:xfrm>
            <a:custGeom>
              <a:avLst/>
              <a:gdLst/>
              <a:ahLst/>
              <a:cxnLst/>
              <a:rect l="l" t="t" r="r" b="b"/>
              <a:pathLst>
                <a:path w="586740" h="110489">
                  <a:moveTo>
                    <a:pt x="0" y="0"/>
                  </a:moveTo>
                  <a:lnTo>
                    <a:pt x="586565" y="0"/>
                  </a:lnTo>
                  <a:lnTo>
                    <a:pt x="586565" y="110208"/>
                  </a:lnTo>
                  <a:lnTo>
                    <a:pt x="0" y="11020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9562391" y="5731062"/>
            <a:ext cx="599440" cy="123189"/>
            <a:chOff x="9562391" y="5731062"/>
            <a:chExt cx="599440" cy="123189"/>
          </a:xfrm>
        </p:grpSpPr>
        <p:sp>
          <p:nvSpPr>
            <p:cNvPr id="43" name="object 43" descr=""/>
            <p:cNvSpPr/>
            <p:nvPr/>
          </p:nvSpPr>
          <p:spPr>
            <a:xfrm>
              <a:off x="9568741" y="5737412"/>
              <a:ext cx="586740" cy="110489"/>
            </a:xfrm>
            <a:custGeom>
              <a:avLst/>
              <a:gdLst/>
              <a:ahLst/>
              <a:cxnLst/>
              <a:rect l="l" t="t" r="r" b="b"/>
              <a:pathLst>
                <a:path w="586740" h="110489">
                  <a:moveTo>
                    <a:pt x="586566" y="0"/>
                  </a:moveTo>
                  <a:lnTo>
                    <a:pt x="0" y="0"/>
                  </a:lnTo>
                  <a:lnTo>
                    <a:pt x="0" y="110208"/>
                  </a:lnTo>
                  <a:lnTo>
                    <a:pt x="586566" y="110208"/>
                  </a:lnTo>
                  <a:lnTo>
                    <a:pt x="5865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568741" y="5737412"/>
              <a:ext cx="586740" cy="110489"/>
            </a:xfrm>
            <a:custGeom>
              <a:avLst/>
              <a:gdLst/>
              <a:ahLst/>
              <a:cxnLst/>
              <a:rect l="l" t="t" r="r" b="b"/>
              <a:pathLst>
                <a:path w="586740" h="110489">
                  <a:moveTo>
                    <a:pt x="0" y="0"/>
                  </a:moveTo>
                  <a:lnTo>
                    <a:pt x="586565" y="0"/>
                  </a:lnTo>
                  <a:lnTo>
                    <a:pt x="586565" y="110208"/>
                  </a:lnTo>
                  <a:lnTo>
                    <a:pt x="0" y="11020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78739" y="6465696"/>
            <a:ext cx="106292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Mehl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136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(2017);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161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(2019);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</a:t>
            </a:r>
            <a:r>
              <a:rPr dirty="0" sz="1400">
                <a:latin typeface="Calibri"/>
                <a:cs typeface="Calibri"/>
              </a:rPr>
              <a:t>.,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199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110450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(2021)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12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13601" y="3892103"/>
            <a:ext cx="3861435" cy="386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90"/>
              </a:lnSpc>
            </a:pPr>
            <a:r>
              <a:rPr dirty="0" sz="2700" spc="-35">
                <a:latin typeface="Courier New"/>
                <a:cs typeface="Courier New"/>
              </a:rPr>
              <a:t>3.823,1.638,0.375,0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213600" y="3886008"/>
            <a:ext cx="3860800" cy="386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90"/>
              </a:lnSpc>
            </a:pPr>
            <a:r>
              <a:rPr dirty="0" sz="2700" spc="-25">
                <a:latin typeface="Courier New"/>
                <a:cs typeface="Courier New"/>
              </a:rPr>
              <a:t>3.823,1.638,</a:t>
            </a:r>
            <a:r>
              <a:rPr dirty="0" baseline="1048" sz="3975" spc="-37" b="1">
                <a:latin typeface="Courier New"/>
                <a:cs typeface="Courier New"/>
              </a:rPr>
              <a:t>0.270</a:t>
            </a:r>
            <a:r>
              <a:rPr dirty="0" sz="2700" spc="-25">
                <a:latin typeface="Courier New"/>
                <a:cs typeface="Courier New"/>
              </a:rPr>
              <a:t>,0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956245" y="3824490"/>
            <a:ext cx="4375785" cy="502920"/>
          </a:xfrm>
          <a:custGeom>
            <a:avLst/>
            <a:gdLst/>
            <a:ahLst/>
            <a:cxnLst/>
            <a:rect l="l" t="t" r="r" b="b"/>
            <a:pathLst>
              <a:path w="4375784" h="502920">
                <a:moveTo>
                  <a:pt x="4375504" y="0"/>
                </a:moveTo>
                <a:lnTo>
                  <a:pt x="0" y="0"/>
                </a:lnTo>
                <a:lnTo>
                  <a:pt x="0" y="502766"/>
                </a:lnTo>
                <a:lnTo>
                  <a:pt x="4375504" y="502766"/>
                </a:lnTo>
                <a:lnTo>
                  <a:pt x="4375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200898" y="3844544"/>
            <a:ext cx="388683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0">
                <a:latin typeface="Courier New"/>
                <a:cs typeface="Courier New"/>
              </a:rPr>
              <a:t>3.823,</a:t>
            </a:r>
            <a:r>
              <a:rPr dirty="0" u="sng" baseline="1048" sz="3975" spc="-30" b="1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1.099</a:t>
            </a:r>
            <a:r>
              <a:rPr dirty="0" sz="2700" spc="-20">
                <a:latin typeface="Courier New"/>
                <a:cs typeface="Courier New"/>
              </a:rPr>
              <a:t>,0.375,0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95"/>
              </a:spcBef>
            </a:pPr>
            <a:r>
              <a:rPr dirty="0"/>
              <a:t>Standard</a:t>
            </a:r>
            <a:r>
              <a:rPr dirty="0" spc="235"/>
              <a:t> </a:t>
            </a:r>
            <a:r>
              <a:rPr dirty="0"/>
              <a:t>designation</a:t>
            </a:r>
            <a:r>
              <a:rPr dirty="0" spc="240"/>
              <a:t> </a:t>
            </a:r>
            <a:r>
              <a:rPr dirty="0"/>
              <a:t>and</a:t>
            </a:r>
            <a:r>
              <a:rPr dirty="0" spc="235"/>
              <a:t> </a:t>
            </a:r>
            <a:r>
              <a:rPr dirty="0" spc="-10"/>
              <a:t>generation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437824" y="1637791"/>
            <a:ext cx="17741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7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AFLOW</a:t>
            </a:r>
            <a:r>
              <a:rPr dirty="0" u="heavy" sz="2700" spc="-1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7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label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33720" y="992124"/>
            <a:ext cx="982789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Descriptive</a:t>
            </a:r>
            <a:r>
              <a:rPr dirty="0" sz="3200" spc="-10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label</a:t>
            </a:r>
            <a:r>
              <a:rPr dirty="0" sz="3200" spc="-9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-9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method</a:t>
            </a:r>
            <a:r>
              <a:rPr dirty="0" sz="3200" spc="-8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for</a:t>
            </a:r>
            <a:r>
              <a:rPr dirty="0" sz="3200" spc="-1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generation</a:t>
            </a:r>
            <a:r>
              <a:rPr dirty="0" sz="3200" spc="-8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(</a:t>
            </a:r>
            <a:r>
              <a:rPr dirty="0" sz="3200" i="1">
                <a:latin typeface="Calibri"/>
                <a:cs typeface="Calibri"/>
              </a:rPr>
              <a:t>e.g.</a:t>
            </a:r>
            <a:r>
              <a:rPr dirty="0" sz="3200">
                <a:latin typeface="Calibri"/>
                <a:cs typeface="Calibri"/>
              </a:rPr>
              <a:t>,</a:t>
            </a:r>
            <a:r>
              <a:rPr dirty="0" sz="3200" spc="-9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wurtzite)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715186" y="1489746"/>
            <a:ext cx="2856230" cy="1298575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025"/>
              </a:spcBef>
            </a:pPr>
            <a:r>
              <a:rPr dirty="0" u="heavy" sz="27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AFLOW</a:t>
            </a:r>
            <a:r>
              <a:rPr dirty="0" u="heavy" sz="2700" spc="-1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7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parameters</a:t>
            </a:r>
            <a:endParaRPr sz="2700">
              <a:latin typeface="Calibri"/>
              <a:cs typeface="Calibri"/>
            </a:endParaRPr>
          </a:p>
          <a:p>
            <a:pPr algn="ctr" marL="12700" marR="5080" indent="-1905">
              <a:lnSpc>
                <a:spcPct val="103800"/>
              </a:lnSpc>
              <a:spcBef>
                <a:spcPts val="625"/>
              </a:spcBef>
            </a:pPr>
            <a:r>
              <a:rPr dirty="0" sz="2100">
                <a:latin typeface="Calibri"/>
                <a:cs typeface="Calibri"/>
              </a:rPr>
              <a:t>degrees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of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freedom </a:t>
            </a:r>
            <a:r>
              <a:rPr dirty="0" sz="2100">
                <a:latin typeface="Calibri"/>
                <a:cs typeface="Calibri"/>
              </a:rPr>
              <a:t>consistent</a:t>
            </a:r>
            <a:r>
              <a:rPr dirty="0" sz="2100" spc="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with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symmetry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00451" y="3777996"/>
            <a:ext cx="344868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latin typeface="Courier New"/>
                <a:cs typeface="Courier New"/>
              </a:rPr>
              <a:t>AB_hP4_186_b_b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465005" y="2903537"/>
            <a:ext cx="500380" cy="500380"/>
            <a:chOff x="7465005" y="2903537"/>
            <a:chExt cx="500380" cy="500380"/>
          </a:xfrm>
        </p:grpSpPr>
        <p:sp>
          <p:nvSpPr>
            <p:cNvPr id="13" name="object 13" descr=""/>
            <p:cNvSpPr/>
            <p:nvPr/>
          </p:nvSpPr>
          <p:spPr>
            <a:xfrm>
              <a:off x="7471355" y="2909887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487678" y="0"/>
                  </a:moveTo>
                  <a:lnTo>
                    <a:pt x="0" y="0"/>
                  </a:lnTo>
                  <a:lnTo>
                    <a:pt x="0" y="487678"/>
                  </a:lnTo>
                  <a:lnTo>
                    <a:pt x="487678" y="487678"/>
                  </a:lnTo>
                  <a:lnTo>
                    <a:pt x="48767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471355" y="2909887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0"/>
                  </a:moveTo>
                  <a:lnTo>
                    <a:pt x="487680" y="0"/>
                  </a:lnTo>
                  <a:lnTo>
                    <a:pt x="487680" y="487680"/>
                  </a:lnTo>
                  <a:lnTo>
                    <a:pt x="0" y="4876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623914" y="2916428"/>
            <a:ext cx="182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 i="1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86628" y="2909887"/>
            <a:ext cx="731520" cy="487680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164465">
              <a:lnSpc>
                <a:spcPct val="100000"/>
              </a:lnSpc>
              <a:spcBef>
                <a:spcPts val="150"/>
              </a:spcBef>
            </a:pPr>
            <a:r>
              <a:rPr dirty="0" sz="2400" spc="-25" i="1">
                <a:latin typeface="Calibri"/>
                <a:cs typeface="Calibri"/>
              </a:rPr>
              <a:t>c/a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891014" y="2903537"/>
            <a:ext cx="1330960" cy="500380"/>
            <a:chOff x="9891014" y="2903537"/>
            <a:chExt cx="1330960" cy="500380"/>
          </a:xfrm>
        </p:grpSpPr>
        <p:sp>
          <p:nvSpPr>
            <p:cNvPr id="18" name="object 18" descr=""/>
            <p:cNvSpPr/>
            <p:nvPr/>
          </p:nvSpPr>
          <p:spPr>
            <a:xfrm>
              <a:off x="9897364" y="2909887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487679" y="0"/>
                  </a:moveTo>
                  <a:lnTo>
                    <a:pt x="0" y="0"/>
                  </a:lnTo>
                  <a:lnTo>
                    <a:pt x="0" y="487678"/>
                  </a:lnTo>
                  <a:lnTo>
                    <a:pt x="487679" y="487678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897364" y="2909887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0"/>
                  </a:moveTo>
                  <a:lnTo>
                    <a:pt x="487680" y="0"/>
                  </a:lnTo>
                  <a:lnTo>
                    <a:pt x="487680" y="487680"/>
                  </a:lnTo>
                  <a:lnTo>
                    <a:pt x="0" y="4876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727785" y="2909887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487679" y="0"/>
                  </a:moveTo>
                  <a:lnTo>
                    <a:pt x="0" y="0"/>
                  </a:lnTo>
                  <a:lnTo>
                    <a:pt x="0" y="487678"/>
                  </a:lnTo>
                  <a:lnTo>
                    <a:pt x="487679" y="487678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727785" y="2909887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0"/>
                  </a:moveTo>
                  <a:lnTo>
                    <a:pt x="487680" y="0"/>
                  </a:lnTo>
                  <a:lnTo>
                    <a:pt x="487680" y="487680"/>
                  </a:lnTo>
                  <a:lnTo>
                    <a:pt x="0" y="4876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9978483" y="2916428"/>
            <a:ext cx="1155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880744" algn="l"/>
              </a:tabLst>
            </a:pPr>
            <a:r>
              <a:rPr dirty="0" sz="2400" spc="-25" i="1">
                <a:latin typeface="Calibri"/>
                <a:cs typeface="Calibri"/>
              </a:rPr>
              <a:t>z</a:t>
            </a:r>
            <a:r>
              <a:rPr dirty="0" baseline="-17361" sz="2400" spc="-37" i="1">
                <a:latin typeface="Calibri"/>
                <a:cs typeface="Calibri"/>
              </a:rPr>
              <a:t>1</a:t>
            </a:r>
            <a:r>
              <a:rPr dirty="0" baseline="-17361" sz="2400" i="1">
                <a:latin typeface="Calibri"/>
                <a:cs typeface="Calibri"/>
              </a:rPr>
              <a:t>	</a:t>
            </a:r>
            <a:r>
              <a:rPr dirty="0" sz="2400" spc="-25" i="1">
                <a:latin typeface="Calibri"/>
                <a:cs typeface="Calibri"/>
              </a:rPr>
              <a:t>z</a:t>
            </a:r>
            <a:r>
              <a:rPr dirty="0" baseline="-17361" sz="2400" spc="-37" i="1">
                <a:latin typeface="Calibri"/>
                <a:cs typeface="Calibri"/>
              </a:rPr>
              <a:t>2</a:t>
            </a:r>
            <a:endParaRPr baseline="-17361" sz="24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19410" y="2323829"/>
            <a:ext cx="1783714" cy="749300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133985" marR="127635" indent="305435">
              <a:lnSpc>
                <a:spcPct val="102899"/>
              </a:lnSpc>
              <a:spcBef>
                <a:spcPts val="190"/>
              </a:spcBef>
            </a:pPr>
            <a:r>
              <a:rPr dirty="0" sz="2100" spc="-10">
                <a:latin typeface="Calibri"/>
                <a:cs typeface="Calibri"/>
              </a:rPr>
              <a:t>reduced stoichiometry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55486" y="5065181"/>
            <a:ext cx="2091055" cy="762000"/>
            <a:chOff x="755486" y="5065181"/>
            <a:chExt cx="2091055" cy="762000"/>
          </a:xfrm>
        </p:grpSpPr>
        <p:sp>
          <p:nvSpPr>
            <p:cNvPr id="25" name="object 25" descr=""/>
            <p:cNvSpPr/>
            <p:nvPr/>
          </p:nvSpPr>
          <p:spPr>
            <a:xfrm>
              <a:off x="761836" y="5071531"/>
              <a:ext cx="2078355" cy="749300"/>
            </a:xfrm>
            <a:custGeom>
              <a:avLst/>
              <a:gdLst/>
              <a:ahLst/>
              <a:cxnLst/>
              <a:rect l="l" t="t" r="r" b="b"/>
              <a:pathLst>
                <a:path w="2078355" h="749300">
                  <a:moveTo>
                    <a:pt x="2078093" y="0"/>
                  </a:moveTo>
                  <a:lnTo>
                    <a:pt x="0" y="0"/>
                  </a:lnTo>
                  <a:lnTo>
                    <a:pt x="0" y="748795"/>
                  </a:lnTo>
                  <a:lnTo>
                    <a:pt x="2078093" y="748795"/>
                  </a:lnTo>
                  <a:lnTo>
                    <a:pt x="207809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61836" y="5071531"/>
              <a:ext cx="2078355" cy="749300"/>
            </a:xfrm>
            <a:custGeom>
              <a:avLst/>
              <a:gdLst/>
              <a:ahLst/>
              <a:cxnLst/>
              <a:rect l="l" t="t" r="r" b="b"/>
              <a:pathLst>
                <a:path w="2078355" h="749300">
                  <a:moveTo>
                    <a:pt x="0" y="0"/>
                  </a:moveTo>
                  <a:lnTo>
                    <a:pt x="2078094" y="0"/>
                  </a:lnTo>
                  <a:lnTo>
                    <a:pt x="2078094" y="748795"/>
                  </a:lnTo>
                  <a:lnTo>
                    <a:pt x="0" y="7487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878673" y="5091176"/>
            <a:ext cx="1843405" cy="678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Calibri"/>
                <a:cs typeface="Calibri"/>
              </a:rPr>
              <a:t>species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 spc="-50" i="1">
                <a:latin typeface="Calibri"/>
                <a:cs typeface="Calibri"/>
              </a:rPr>
              <a:t>A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100">
                <a:latin typeface="Calibri"/>
                <a:cs typeface="Calibri"/>
              </a:rPr>
              <a:t>Wyckoff</a:t>
            </a:r>
            <a:r>
              <a:rPr dirty="0" sz="2100" spc="-8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letter(s)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601554" y="5065181"/>
            <a:ext cx="2091055" cy="762000"/>
            <a:chOff x="3601554" y="5065181"/>
            <a:chExt cx="2091055" cy="762000"/>
          </a:xfrm>
        </p:grpSpPr>
        <p:sp>
          <p:nvSpPr>
            <p:cNvPr id="29" name="object 29" descr=""/>
            <p:cNvSpPr/>
            <p:nvPr/>
          </p:nvSpPr>
          <p:spPr>
            <a:xfrm>
              <a:off x="3607904" y="5071531"/>
              <a:ext cx="2078355" cy="749300"/>
            </a:xfrm>
            <a:custGeom>
              <a:avLst/>
              <a:gdLst/>
              <a:ahLst/>
              <a:cxnLst/>
              <a:rect l="l" t="t" r="r" b="b"/>
              <a:pathLst>
                <a:path w="2078354" h="749300">
                  <a:moveTo>
                    <a:pt x="2078094" y="0"/>
                  </a:moveTo>
                  <a:lnTo>
                    <a:pt x="0" y="0"/>
                  </a:lnTo>
                  <a:lnTo>
                    <a:pt x="0" y="748795"/>
                  </a:lnTo>
                  <a:lnTo>
                    <a:pt x="2078094" y="748795"/>
                  </a:lnTo>
                  <a:lnTo>
                    <a:pt x="207809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607904" y="5071531"/>
              <a:ext cx="2078355" cy="749300"/>
            </a:xfrm>
            <a:custGeom>
              <a:avLst/>
              <a:gdLst/>
              <a:ahLst/>
              <a:cxnLst/>
              <a:rect l="l" t="t" r="r" b="b"/>
              <a:pathLst>
                <a:path w="2078354" h="749300">
                  <a:moveTo>
                    <a:pt x="0" y="0"/>
                  </a:moveTo>
                  <a:lnTo>
                    <a:pt x="2078094" y="0"/>
                  </a:lnTo>
                  <a:lnTo>
                    <a:pt x="2078094" y="748795"/>
                  </a:lnTo>
                  <a:lnTo>
                    <a:pt x="0" y="7487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3724741" y="5091176"/>
            <a:ext cx="1843405" cy="678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Calibri"/>
                <a:cs typeface="Calibri"/>
              </a:rPr>
              <a:t>species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 spc="-50" i="1">
                <a:latin typeface="Calibri"/>
                <a:cs typeface="Calibri"/>
              </a:rPr>
              <a:t>B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100">
                <a:latin typeface="Calibri"/>
                <a:cs typeface="Calibri"/>
              </a:rPr>
              <a:t>Wyckoff</a:t>
            </a:r>
            <a:r>
              <a:rPr dirty="0" sz="2100" spc="-8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letter(s)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646857" y="2323829"/>
            <a:ext cx="1355725" cy="749300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283845" marR="232410" indent="-46990">
              <a:lnSpc>
                <a:spcPct val="102899"/>
              </a:lnSpc>
              <a:spcBef>
                <a:spcPts val="190"/>
              </a:spcBef>
            </a:pPr>
            <a:r>
              <a:rPr dirty="0" sz="2100" spc="-10">
                <a:latin typeface="Calibri"/>
                <a:cs typeface="Calibri"/>
              </a:rPr>
              <a:t>Pearson symbol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372845" y="2323829"/>
            <a:ext cx="1715135" cy="749300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420370" marR="184785" indent="-231775">
              <a:lnSpc>
                <a:spcPct val="102899"/>
              </a:lnSpc>
              <a:spcBef>
                <a:spcPts val="190"/>
              </a:spcBef>
            </a:pPr>
            <a:r>
              <a:rPr dirty="0" sz="2100">
                <a:latin typeface="Calibri"/>
                <a:cs typeface="Calibri"/>
              </a:rPr>
              <a:t>space</a:t>
            </a:r>
            <a:r>
              <a:rPr dirty="0" sz="2100" spc="5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group </a:t>
            </a:r>
            <a:r>
              <a:rPr dirty="0" sz="2100" spc="-10">
                <a:latin typeface="Calibri"/>
                <a:cs typeface="Calibri"/>
              </a:rPr>
              <a:t>number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394386" y="3072624"/>
            <a:ext cx="451484" cy="744855"/>
          </a:xfrm>
          <a:custGeom>
            <a:avLst/>
            <a:gdLst/>
            <a:ahLst/>
            <a:cxnLst/>
            <a:rect l="l" t="t" r="r" b="b"/>
            <a:pathLst>
              <a:path w="451485" h="744854">
                <a:moveTo>
                  <a:pt x="60459" y="62776"/>
                </a:moveTo>
                <a:lnTo>
                  <a:pt x="49467" y="69136"/>
                </a:lnTo>
                <a:lnTo>
                  <a:pt x="440174" y="744430"/>
                </a:lnTo>
                <a:lnTo>
                  <a:pt x="451167" y="738070"/>
                </a:lnTo>
                <a:lnTo>
                  <a:pt x="60459" y="62776"/>
                </a:lnTo>
                <a:close/>
              </a:path>
              <a:path w="451485" h="744854">
                <a:moveTo>
                  <a:pt x="16803" y="0"/>
                </a:moveTo>
                <a:lnTo>
                  <a:pt x="0" y="97756"/>
                </a:lnTo>
                <a:lnTo>
                  <a:pt x="49467" y="69136"/>
                </a:lnTo>
                <a:lnTo>
                  <a:pt x="43107" y="58143"/>
                </a:lnTo>
                <a:lnTo>
                  <a:pt x="54099" y="51782"/>
                </a:lnTo>
                <a:lnTo>
                  <a:pt x="79460" y="51782"/>
                </a:lnTo>
                <a:lnTo>
                  <a:pt x="109927" y="34155"/>
                </a:lnTo>
                <a:lnTo>
                  <a:pt x="16803" y="0"/>
                </a:lnTo>
                <a:close/>
              </a:path>
              <a:path w="451485" h="744854">
                <a:moveTo>
                  <a:pt x="54099" y="51782"/>
                </a:moveTo>
                <a:lnTo>
                  <a:pt x="43107" y="58143"/>
                </a:lnTo>
                <a:lnTo>
                  <a:pt x="49467" y="69136"/>
                </a:lnTo>
                <a:lnTo>
                  <a:pt x="60459" y="62776"/>
                </a:lnTo>
                <a:lnTo>
                  <a:pt x="54099" y="51782"/>
                </a:lnTo>
                <a:close/>
              </a:path>
              <a:path w="451485" h="744854">
                <a:moveTo>
                  <a:pt x="79460" y="51782"/>
                </a:moveTo>
                <a:lnTo>
                  <a:pt x="54099" y="51782"/>
                </a:lnTo>
                <a:lnTo>
                  <a:pt x="60459" y="62776"/>
                </a:lnTo>
                <a:lnTo>
                  <a:pt x="79460" y="51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800872" y="4363656"/>
            <a:ext cx="3102610" cy="749300"/>
          </a:xfrm>
          <a:custGeom>
            <a:avLst/>
            <a:gdLst/>
            <a:ahLst/>
            <a:cxnLst/>
            <a:rect l="l" t="t" r="r" b="b"/>
            <a:pathLst>
              <a:path w="3102610" h="749300">
                <a:moveTo>
                  <a:pt x="2542489" y="12242"/>
                </a:moveTo>
                <a:lnTo>
                  <a:pt x="2539111" y="0"/>
                </a:lnTo>
                <a:lnTo>
                  <a:pt x="71767" y="681469"/>
                </a:lnTo>
                <a:lnTo>
                  <a:pt x="56553" y="626389"/>
                </a:lnTo>
                <a:lnTo>
                  <a:pt x="0" y="707885"/>
                </a:lnTo>
                <a:lnTo>
                  <a:pt x="90360" y="748804"/>
                </a:lnTo>
                <a:lnTo>
                  <a:pt x="76073" y="697090"/>
                </a:lnTo>
                <a:lnTo>
                  <a:pt x="75145" y="693712"/>
                </a:lnTo>
                <a:lnTo>
                  <a:pt x="2542489" y="12242"/>
                </a:lnTo>
                <a:close/>
              </a:path>
              <a:path w="3102610" h="749300">
                <a:moveTo>
                  <a:pt x="3102559" y="8255"/>
                </a:moveTo>
                <a:lnTo>
                  <a:pt x="3090608" y="3987"/>
                </a:lnTo>
                <a:lnTo>
                  <a:pt x="2865717" y="633984"/>
                </a:lnTo>
                <a:lnTo>
                  <a:pt x="2811881" y="614768"/>
                </a:lnTo>
                <a:lnTo>
                  <a:pt x="2846070" y="707885"/>
                </a:lnTo>
                <a:lnTo>
                  <a:pt x="2931490" y="657466"/>
                </a:lnTo>
                <a:lnTo>
                  <a:pt x="2911183" y="650214"/>
                </a:lnTo>
                <a:lnTo>
                  <a:pt x="2877667" y="638251"/>
                </a:lnTo>
                <a:lnTo>
                  <a:pt x="3102559" y="8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2692477" y="3072624"/>
            <a:ext cx="632460" cy="739775"/>
          </a:xfrm>
          <a:custGeom>
            <a:avLst/>
            <a:gdLst/>
            <a:ahLst/>
            <a:cxnLst/>
            <a:rect l="l" t="t" r="r" b="b"/>
            <a:pathLst>
              <a:path w="632460" h="739775">
                <a:moveTo>
                  <a:pt x="577728" y="53863"/>
                </a:moveTo>
                <a:lnTo>
                  <a:pt x="0" y="731418"/>
                </a:lnTo>
                <a:lnTo>
                  <a:pt x="9663" y="739659"/>
                </a:lnTo>
                <a:lnTo>
                  <a:pt x="587392" y="62103"/>
                </a:lnTo>
                <a:lnTo>
                  <a:pt x="577728" y="53863"/>
                </a:lnTo>
                <a:close/>
              </a:path>
              <a:path w="632460" h="739775">
                <a:moveTo>
                  <a:pt x="631501" y="44199"/>
                </a:moveTo>
                <a:lnTo>
                  <a:pt x="585967" y="44199"/>
                </a:lnTo>
                <a:lnTo>
                  <a:pt x="595632" y="52439"/>
                </a:lnTo>
                <a:lnTo>
                  <a:pt x="587392" y="62103"/>
                </a:lnTo>
                <a:lnTo>
                  <a:pt x="630880" y="99183"/>
                </a:lnTo>
                <a:lnTo>
                  <a:pt x="631501" y="44199"/>
                </a:lnTo>
                <a:close/>
              </a:path>
              <a:path w="632460" h="739775">
                <a:moveTo>
                  <a:pt x="585967" y="44199"/>
                </a:moveTo>
                <a:lnTo>
                  <a:pt x="577728" y="53863"/>
                </a:lnTo>
                <a:lnTo>
                  <a:pt x="587392" y="62103"/>
                </a:lnTo>
                <a:lnTo>
                  <a:pt x="595632" y="52439"/>
                </a:lnTo>
                <a:lnTo>
                  <a:pt x="585967" y="44199"/>
                </a:lnTo>
                <a:close/>
              </a:path>
              <a:path w="632460" h="739775">
                <a:moveTo>
                  <a:pt x="632000" y="0"/>
                </a:moveTo>
                <a:lnTo>
                  <a:pt x="534240" y="16783"/>
                </a:lnTo>
                <a:lnTo>
                  <a:pt x="577728" y="53863"/>
                </a:lnTo>
                <a:lnTo>
                  <a:pt x="585967" y="44199"/>
                </a:lnTo>
                <a:lnTo>
                  <a:pt x="631501" y="44199"/>
                </a:lnTo>
                <a:lnTo>
                  <a:pt x="63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3692462" y="3048580"/>
            <a:ext cx="1537970" cy="771525"/>
          </a:xfrm>
          <a:custGeom>
            <a:avLst/>
            <a:gdLst/>
            <a:ahLst/>
            <a:cxnLst/>
            <a:rect l="l" t="t" r="r" b="b"/>
            <a:pathLst>
              <a:path w="1537970" h="771525">
                <a:moveTo>
                  <a:pt x="1466259" y="51463"/>
                </a:moveTo>
                <a:lnTo>
                  <a:pt x="0" y="759576"/>
                </a:lnTo>
                <a:lnTo>
                  <a:pt x="5523" y="771013"/>
                </a:lnTo>
                <a:lnTo>
                  <a:pt x="1471782" y="62899"/>
                </a:lnTo>
                <a:lnTo>
                  <a:pt x="1466259" y="51463"/>
                </a:lnTo>
                <a:close/>
              </a:path>
              <a:path w="1537970" h="771525">
                <a:moveTo>
                  <a:pt x="1527698" y="45939"/>
                </a:moveTo>
                <a:lnTo>
                  <a:pt x="1477697" y="45939"/>
                </a:lnTo>
                <a:lnTo>
                  <a:pt x="1483219" y="57376"/>
                </a:lnTo>
                <a:lnTo>
                  <a:pt x="1471782" y="62899"/>
                </a:lnTo>
                <a:lnTo>
                  <a:pt x="1496635" y="114362"/>
                </a:lnTo>
                <a:lnTo>
                  <a:pt x="1527698" y="45939"/>
                </a:lnTo>
                <a:close/>
              </a:path>
              <a:path w="1537970" h="771525">
                <a:moveTo>
                  <a:pt x="1477697" y="45939"/>
                </a:moveTo>
                <a:lnTo>
                  <a:pt x="1466259" y="51463"/>
                </a:lnTo>
                <a:lnTo>
                  <a:pt x="1471782" y="62899"/>
                </a:lnTo>
                <a:lnTo>
                  <a:pt x="1483219" y="57376"/>
                </a:lnTo>
                <a:lnTo>
                  <a:pt x="1477697" y="45939"/>
                </a:lnTo>
                <a:close/>
              </a:path>
              <a:path w="1537970" h="771525">
                <a:moveTo>
                  <a:pt x="1441405" y="0"/>
                </a:moveTo>
                <a:lnTo>
                  <a:pt x="1466259" y="51463"/>
                </a:lnTo>
                <a:lnTo>
                  <a:pt x="1477697" y="45939"/>
                </a:lnTo>
                <a:lnTo>
                  <a:pt x="1527698" y="45939"/>
                </a:lnTo>
                <a:lnTo>
                  <a:pt x="1537638" y="24043"/>
                </a:lnTo>
                <a:lnTo>
                  <a:pt x="14414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5775708" y="3397567"/>
            <a:ext cx="6416675" cy="3249930"/>
            <a:chOff x="5775708" y="3397567"/>
            <a:chExt cx="6416675" cy="3249930"/>
          </a:xfrm>
        </p:grpSpPr>
        <p:pic>
          <p:nvPicPr>
            <p:cNvPr id="39" name="object 3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708" y="4000431"/>
              <a:ext cx="3737099" cy="264657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0891" y="4000431"/>
              <a:ext cx="3241108" cy="2646572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0617353" y="4775453"/>
              <a:ext cx="462915" cy="851535"/>
            </a:xfrm>
            <a:custGeom>
              <a:avLst/>
              <a:gdLst/>
              <a:ahLst/>
              <a:cxnLst/>
              <a:rect l="l" t="t" r="r" b="b"/>
              <a:pathLst>
                <a:path w="462915" h="85153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16408"/>
                  </a:lnTo>
                  <a:lnTo>
                    <a:pt x="0" y="216408"/>
                  </a:lnTo>
                  <a:lnTo>
                    <a:pt x="38100" y="292608"/>
                  </a:lnTo>
                  <a:lnTo>
                    <a:pt x="69850" y="229108"/>
                  </a:lnTo>
                  <a:lnTo>
                    <a:pt x="76200" y="216408"/>
                  </a:lnTo>
                  <a:lnTo>
                    <a:pt x="44450" y="216408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462915" h="851535">
                  <a:moveTo>
                    <a:pt x="462724" y="634796"/>
                  </a:moveTo>
                  <a:lnTo>
                    <a:pt x="456374" y="622096"/>
                  </a:lnTo>
                  <a:lnTo>
                    <a:pt x="424624" y="558596"/>
                  </a:lnTo>
                  <a:lnTo>
                    <a:pt x="386524" y="634796"/>
                  </a:lnTo>
                  <a:lnTo>
                    <a:pt x="418274" y="634796"/>
                  </a:lnTo>
                  <a:lnTo>
                    <a:pt x="418274" y="775004"/>
                  </a:lnTo>
                  <a:lnTo>
                    <a:pt x="386524" y="775004"/>
                  </a:lnTo>
                  <a:lnTo>
                    <a:pt x="424624" y="851204"/>
                  </a:lnTo>
                  <a:lnTo>
                    <a:pt x="456374" y="787704"/>
                  </a:lnTo>
                  <a:lnTo>
                    <a:pt x="462724" y="775004"/>
                  </a:lnTo>
                  <a:lnTo>
                    <a:pt x="430974" y="775004"/>
                  </a:lnTo>
                  <a:lnTo>
                    <a:pt x="430974" y="634796"/>
                  </a:lnTo>
                  <a:lnTo>
                    <a:pt x="462724" y="6347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3301" y="4000431"/>
              <a:ext cx="3737099" cy="2646573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9983208" y="4837653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w="0" h="840739">
                  <a:moveTo>
                    <a:pt x="0" y="0"/>
                  </a:moveTo>
                  <a:lnTo>
                    <a:pt x="1" y="84014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942792" y="4918290"/>
              <a:ext cx="79375" cy="677545"/>
            </a:xfrm>
            <a:custGeom>
              <a:avLst/>
              <a:gdLst/>
              <a:ahLst/>
              <a:cxnLst/>
              <a:rect l="l" t="t" r="r" b="b"/>
              <a:pathLst>
                <a:path w="79375" h="677545">
                  <a:moveTo>
                    <a:pt x="76200" y="677481"/>
                  </a:moveTo>
                  <a:lnTo>
                    <a:pt x="38087" y="601281"/>
                  </a:lnTo>
                  <a:lnTo>
                    <a:pt x="0" y="677481"/>
                  </a:lnTo>
                  <a:lnTo>
                    <a:pt x="76200" y="677481"/>
                  </a:lnTo>
                  <a:close/>
                </a:path>
                <a:path w="79375" h="677545">
                  <a:moveTo>
                    <a:pt x="78803" y="0"/>
                  </a:moveTo>
                  <a:lnTo>
                    <a:pt x="2603" y="12"/>
                  </a:lnTo>
                  <a:lnTo>
                    <a:pt x="40703" y="76212"/>
                  </a:lnTo>
                  <a:lnTo>
                    <a:pt x="7880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651687" y="3397567"/>
              <a:ext cx="3383915" cy="518795"/>
            </a:xfrm>
            <a:custGeom>
              <a:avLst/>
              <a:gdLst/>
              <a:ahLst/>
              <a:cxnLst/>
              <a:rect l="l" t="t" r="r" b="b"/>
              <a:pathLst>
                <a:path w="3383915" h="518795">
                  <a:moveTo>
                    <a:pt x="127000" y="442137"/>
                  </a:moveTo>
                  <a:lnTo>
                    <a:pt x="69850" y="442150"/>
                  </a:lnTo>
                  <a:lnTo>
                    <a:pt x="69850" y="0"/>
                  </a:lnTo>
                  <a:lnTo>
                    <a:pt x="57150" y="0"/>
                  </a:lnTo>
                  <a:lnTo>
                    <a:pt x="57150" y="442150"/>
                  </a:lnTo>
                  <a:lnTo>
                    <a:pt x="0" y="442150"/>
                  </a:lnTo>
                  <a:lnTo>
                    <a:pt x="63500" y="518350"/>
                  </a:lnTo>
                  <a:lnTo>
                    <a:pt x="116420" y="454850"/>
                  </a:lnTo>
                  <a:lnTo>
                    <a:pt x="127000" y="442137"/>
                  </a:lnTo>
                  <a:close/>
                </a:path>
                <a:path w="3383915" h="518795">
                  <a:moveTo>
                    <a:pt x="1364195" y="442137"/>
                  </a:moveTo>
                  <a:lnTo>
                    <a:pt x="1307045" y="442150"/>
                  </a:lnTo>
                  <a:lnTo>
                    <a:pt x="1307045" y="0"/>
                  </a:lnTo>
                  <a:lnTo>
                    <a:pt x="1294345" y="0"/>
                  </a:lnTo>
                  <a:lnTo>
                    <a:pt x="1294345" y="442150"/>
                  </a:lnTo>
                  <a:lnTo>
                    <a:pt x="1237195" y="442150"/>
                  </a:lnTo>
                  <a:lnTo>
                    <a:pt x="1300695" y="518350"/>
                  </a:lnTo>
                  <a:lnTo>
                    <a:pt x="1353616" y="454850"/>
                  </a:lnTo>
                  <a:lnTo>
                    <a:pt x="1364195" y="442137"/>
                  </a:lnTo>
                  <a:close/>
                </a:path>
                <a:path w="3383915" h="518795">
                  <a:moveTo>
                    <a:pt x="2553017" y="442137"/>
                  </a:moveTo>
                  <a:lnTo>
                    <a:pt x="2495867" y="442150"/>
                  </a:lnTo>
                  <a:lnTo>
                    <a:pt x="2495867" y="0"/>
                  </a:lnTo>
                  <a:lnTo>
                    <a:pt x="2483167" y="0"/>
                  </a:lnTo>
                  <a:lnTo>
                    <a:pt x="2483167" y="442150"/>
                  </a:lnTo>
                  <a:lnTo>
                    <a:pt x="2426017" y="442150"/>
                  </a:lnTo>
                  <a:lnTo>
                    <a:pt x="2489517" y="518350"/>
                  </a:lnTo>
                  <a:lnTo>
                    <a:pt x="2542425" y="454850"/>
                  </a:lnTo>
                  <a:lnTo>
                    <a:pt x="2553017" y="442137"/>
                  </a:lnTo>
                  <a:close/>
                </a:path>
                <a:path w="3383915" h="518795">
                  <a:moveTo>
                    <a:pt x="3383432" y="442137"/>
                  </a:moveTo>
                  <a:lnTo>
                    <a:pt x="3326282" y="442150"/>
                  </a:lnTo>
                  <a:lnTo>
                    <a:pt x="3326282" y="0"/>
                  </a:lnTo>
                  <a:lnTo>
                    <a:pt x="3313582" y="0"/>
                  </a:lnTo>
                  <a:lnTo>
                    <a:pt x="3313582" y="442150"/>
                  </a:lnTo>
                  <a:lnTo>
                    <a:pt x="3256432" y="442150"/>
                  </a:lnTo>
                  <a:lnTo>
                    <a:pt x="3319932" y="518350"/>
                  </a:lnTo>
                  <a:lnTo>
                    <a:pt x="3372853" y="454850"/>
                  </a:lnTo>
                  <a:lnTo>
                    <a:pt x="3383432" y="442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78739" y="6465696"/>
            <a:ext cx="106292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Mehl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136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(2017);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161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(2019);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</a:t>
            </a:r>
            <a:r>
              <a:rPr dirty="0" sz="1400">
                <a:latin typeface="Calibri"/>
                <a:cs typeface="Calibri"/>
              </a:rPr>
              <a:t>.,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199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110450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(2021)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12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8561" y="2726943"/>
            <a:ext cx="7867650" cy="1330325"/>
          </a:xfrm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 marR="5080" indent="16510">
              <a:lnSpc>
                <a:spcPts val="5110"/>
              </a:lnSpc>
              <a:spcBef>
                <a:spcPts val="250"/>
              </a:spcBef>
            </a:pPr>
            <a:r>
              <a:rPr dirty="0" sz="4300" spc="-35" b="0">
                <a:latin typeface="Calibri"/>
                <a:cs typeface="Calibri"/>
              </a:rPr>
              <a:t>Navigate</a:t>
            </a:r>
            <a:r>
              <a:rPr dirty="0" sz="4300" spc="-160" b="0">
                <a:latin typeface="Calibri"/>
                <a:cs typeface="Calibri"/>
              </a:rPr>
              <a:t> </a:t>
            </a:r>
            <a:r>
              <a:rPr dirty="0" sz="4300" b="0">
                <a:latin typeface="Calibri"/>
                <a:cs typeface="Calibri"/>
              </a:rPr>
              <a:t>to</a:t>
            </a:r>
            <a:r>
              <a:rPr dirty="0" sz="4300" spc="-160" b="0">
                <a:latin typeface="Calibri"/>
                <a:cs typeface="Calibri"/>
              </a:rPr>
              <a:t> </a:t>
            </a:r>
            <a:r>
              <a:rPr dirty="0" sz="4300" spc="-20" b="0">
                <a:latin typeface="Calibri"/>
                <a:cs typeface="Calibri"/>
              </a:rPr>
              <a:t>Prototype</a:t>
            </a:r>
            <a:r>
              <a:rPr dirty="0" sz="4300" spc="-155" b="0">
                <a:latin typeface="Calibri"/>
                <a:cs typeface="Calibri"/>
              </a:rPr>
              <a:t> </a:t>
            </a:r>
            <a:r>
              <a:rPr dirty="0" sz="4300" spc="-10" b="0">
                <a:latin typeface="Calibri"/>
                <a:cs typeface="Calibri"/>
              </a:rPr>
              <a:t>Encyclopedia </a:t>
            </a:r>
            <a:r>
              <a:rPr dirty="0" sz="4300" spc="-50" b="0">
                <a:latin typeface="Calibri"/>
                <a:cs typeface="Calibri"/>
              </a:rPr>
              <a:t>(aflow.org/prototype-</a:t>
            </a:r>
            <a:r>
              <a:rPr dirty="0" sz="4300" spc="-10" b="0">
                <a:latin typeface="Calibri"/>
                <a:cs typeface="Calibri"/>
              </a:rPr>
              <a:t>encyclopedia)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209" y="1369457"/>
            <a:ext cx="5220851" cy="479427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69210">
              <a:lnSpc>
                <a:spcPct val="100000"/>
              </a:lnSpc>
              <a:spcBef>
                <a:spcPts val="95"/>
              </a:spcBef>
            </a:pPr>
            <a:r>
              <a:rPr dirty="0"/>
              <a:t>Online</a:t>
            </a:r>
            <a:r>
              <a:rPr dirty="0" spc="260"/>
              <a:t> </a:t>
            </a:r>
            <a:r>
              <a:rPr dirty="0" spc="-10"/>
              <a:t>application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363" y="1339422"/>
            <a:ext cx="5288568" cy="48849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57193" y="886459"/>
            <a:ext cx="4961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latin typeface="Calibri"/>
                <a:cs typeface="Calibri"/>
                <a:hlinkClick r:id="rId4"/>
              </a:rPr>
              <a:t>www.aflow.org/prototype-</a:t>
            </a:r>
            <a:r>
              <a:rPr dirty="0" sz="2400" spc="-10">
                <a:latin typeface="Calibri"/>
                <a:cs typeface="Calibri"/>
                <a:hlinkClick r:id="rId4"/>
              </a:rPr>
              <a:t>encyclopedia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513107" y="2911347"/>
            <a:ext cx="160718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44170" marR="5080" indent="-33210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Calibri"/>
                <a:cs typeface="Calibri"/>
              </a:rPr>
              <a:t>search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structure descriptors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818030" y="859269"/>
            <a:ext cx="4615815" cy="5365750"/>
            <a:chOff x="6818030" y="859269"/>
            <a:chExt cx="4615815" cy="536575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7080" y="1328682"/>
              <a:ext cx="4577295" cy="48768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827555" y="1319157"/>
              <a:ext cx="4596765" cy="4895850"/>
            </a:xfrm>
            <a:custGeom>
              <a:avLst/>
              <a:gdLst/>
              <a:ahLst/>
              <a:cxnLst/>
              <a:rect l="l" t="t" r="r" b="b"/>
              <a:pathLst>
                <a:path w="4596765" h="4895850">
                  <a:moveTo>
                    <a:pt x="0" y="0"/>
                  </a:moveTo>
                  <a:lnTo>
                    <a:pt x="4596346" y="0"/>
                  </a:lnTo>
                  <a:lnTo>
                    <a:pt x="4596346" y="4895850"/>
                  </a:lnTo>
                  <a:lnTo>
                    <a:pt x="0" y="48958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432487" y="878319"/>
              <a:ext cx="1401445" cy="459740"/>
            </a:xfrm>
            <a:custGeom>
              <a:avLst/>
              <a:gdLst/>
              <a:ahLst/>
              <a:cxnLst/>
              <a:rect l="l" t="t" r="r" b="b"/>
              <a:pathLst>
                <a:path w="1401445" h="459740">
                  <a:moveTo>
                    <a:pt x="1324715" y="0"/>
                  </a:moveTo>
                  <a:lnTo>
                    <a:pt x="76588" y="0"/>
                  </a:lnTo>
                  <a:lnTo>
                    <a:pt x="46776" y="6018"/>
                  </a:lnTo>
                  <a:lnTo>
                    <a:pt x="22432" y="22432"/>
                  </a:lnTo>
                  <a:lnTo>
                    <a:pt x="6018" y="46776"/>
                  </a:lnTo>
                  <a:lnTo>
                    <a:pt x="0" y="76588"/>
                  </a:lnTo>
                  <a:lnTo>
                    <a:pt x="0" y="382938"/>
                  </a:lnTo>
                  <a:lnTo>
                    <a:pt x="6018" y="412750"/>
                  </a:lnTo>
                  <a:lnTo>
                    <a:pt x="22432" y="437095"/>
                  </a:lnTo>
                  <a:lnTo>
                    <a:pt x="46776" y="453509"/>
                  </a:lnTo>
                  <a:lnTo>
                    <a:pt x="76588" y="459527"/>
                  </a:lnTo>
                  <a:lnTo>
                    <a:pt x="1324715" y="459527"/>
                  </a:lnTo>
                  <a:lnTo>
                    <a:pt x="1354527" y="453509"/>
                  </a:lnTo>
                  <a:lnTo>
                    <a:pt x="1378872" y="437095"/>
                  </a:lnTo>
                  <a:lnTo>
                    <a:pt x="1395286" y="412750"/>
                  </a:lnTo>
                  <a:lnTo>
                    <a:pt x="1401305" y="382938"/>
                  </a:lnTo>
                  <a:lnTo>
                    <a:pt x="1401305" y="76588"/>
                  </a:lnTo>
                  <a:lnTo>
                    <a:pt x="1395286" y="46776"/>
                  </a:lnTo>
                  <a:lnTo>
                    <a:pt x="1378872" y="22432"/>
                  </a:lnTo>
                  <a:lnTo>
                    <a:pt x="1354527" y="6018"/>
                  </a:lnTo>
                  <a:lnTo>
                    <a:pt x="1324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413533" y="859269"/>
              <a:ext cx="1439545" cy="497840"/>
            </a:xfrm>
            <a:custGeom>
              <a:avLst/>
              <a:gdLst/>
              <a:ahLst/>
              <a:cxnLst/>
              <a:rect l="l" t="t" r="r" b="b"/>
              <a:pathLst>
                <a:path w="1439545" h="497840">
                  <a:moveTo>
                    <a:pt x="1343668" y="0"/>
                  </a:moveTo>
                  <a:lnTo>
                    <a:pt x="93632" y="95"/>
                  </a:lnTo>
                  <a:lnTo>
                    <a:pt x="42557" y="15971"/>
                  </a:lnTo>
                  <a:lnTo>
                    <a:pt x="7633" y="57835"/>
                  </a:lnTo>
                  <a:lnTo>
                    <a:pt x="0" y="403899"/>
                  </a:lnTo>
                  <a:lnTo>
                    <a:pt x="1682" y="420602"/>
                  </a:lnTo>
                  <a:lnTo>
                    <a:pt x="16560" y="455989"/>
                  </a:lnTo>
                  <a:lnTo>
                    <a:pt x="57742" y="489897"/>
                  </a:lnTo>
                  <a:lnTo>
                    <a:pt x="95542" y="497627"/>
                  </a:lnTo>
                  <a:lnTo>
                    <a:pt x="1345580" y="497531"/>
                  </a:lnTo>
                  <a:lnTo>
                    <a:pt x="1396653" y="481656"/>
                  </a:lnTo>
                  <a:lnTo>
                    <a:pt x="1419653" y="459623"/>
                  </a:lnTo>
                  <a:lnTo>
                    <a:pt x="95542" y="459527"/>
                  </a:lnTo>
                  <a:lnTo>
                    <a:pt x="89062" y="458828"/>
                  </a:lnTo>
                  <a:lnTo>
                    <a:pt x="85754" y="458828"/>
                  </a:lnTo>
                  <a:lnTo>
                    <a:pt x="82017" y="458067"/>
                  </a:lnTo>
                  <a:lnTo>
                    <a:pt x="83303" y="458067"/>
                  </a:lnTo>
                  <a:lnTo>
                    <a:pt x="76049" y="455815"/>
                  </a:lnTo>
                  <a:lnTo>
                    <a:pt x="74818" y="455815"/>
                  </a:lnTo>
                  <a:lnTo>
                    <a:pt x="71377" y="454365"/>
                  </a:lnTo>
                  <a:lnTo>
                    <a:pt x="72146" y="454365"/>
                  </a:lnTo>
                  <a:lnTo>
                    <a:pt x="65582" y="450803"/>
                  </a:lnTo>
                  <a:lnTo>
                    <a:pt x="64844" y="450803"/>
                  </a:lnTo>
                  <a:lnTo>
                    <a:pt x="61808" y="448754"/>
                  </a:lnTo>
                  <a:lnTo>
                    <a:pt x="62362" y="448754"/>
                  </a:lnTo>
                  <a:lnTo>
                    <a:pt x="56625" y="444021"/>
                  </a:lnTo>
                  <a:lnTo>
                    <a:pt x="56079" y="444021"/>
                  </a:lnTo>
                  <a:lnTo>
                    <a:pt x="53510" y="441450"/>
                  </a:lnTo>
                  <a:lnTo>
                    <a:pt x="53958" y="441450"/>
                  </a:lnTo>
                  <a:lnTo>
                    <a:pt x="49233" y="435723"/>
                  </a:lnTo>
                  <a:lnTo>
                    <a:pt x="48776" y="435723"/>
                  </a:lnTo>
                  <a:lnTo>
                    <a:pt x="46728" y="432686"/>
                  </a:lnTo>
                  <a:lnTo>
                    <a:pt x="47128" y="432686"/>
                  </a:lnTo>
                  <a:lnTo>
                    <a:pt x="43581" y="426152"/>
                  </a:lnTo>
                  <a:lnTo>
                    <a:pt x="43166" y="426152"/>
                  </a:lnTo>
                  <a:lnTo>
                    <a:pt x="41714" y="422713"/>
                  </a:lnTo>
                  <a:lnTo>
                    <a:pt x="42098" y="422713"/>
                  </a:lnTo>
                  <a:lnTo>
                    <a:pt x="39863" y="415513"/>
                  </a:lnTo>
                  <a:lnTo>
                    <a:pt x="39463" y="415513"/>
                  </a:lnTo>
                  <a:lnTo>
                    <a:pt x="38703" y="411775"/>
                  </a:lnTo>
                  <a:lnTo>
                    <a:pt x="39086" y="411775"/>
                  </a:lnTo>
                  <a:lnTo>
                    <a:pt x="37906" y="400077"/>
                  </a:lnTo>
                  <a:lnTo>
                    <a:pt x="38003" y="95638"/>
                  </a:lnTo>
                  <a:lnTo>
                    <a:pt x="39060" y="85850"/>
                  </a:lnTo>
                  <a:lnTo>
                    <a:pt x="38703" y="85850"/>
                  </a:lnTo>
                  <a:lnTo>
                    <a:pt x="39463" y="82114"/>
                  </a:lnTo>
                  <a:lnTo>
                    <a:pt x="39863" y="82114"/>
                  </a:lnTo>
                  <a:lnTo>
                    <a:pt x="42098" y="74914"/>
                  </a:lnTo>
                  <a:lnTo>
                    <a:pt x="41714" y="74914"/>
                  </a:lnTo>
                  <a:lnTo>
                    <a:pt x="43166" y="71474"/>
                  </a:lnTo>
                  <a:lnTo>
                    <a:pt x="43582" y="71474"/>
                  </a:lnTo>
                  <a:lnTo>
                    <a:pt x="47128" y="64941"/>
                  </a:lnTo>
                  <a:lnTo>
                    <a:pt x="46728" y="64941"/>
                  </a:lnTo>
                  <a:lnTo>
                    <a:pt x="48776" y="61904"/>
                  </a:lnTo>
                  <a:lnTo>
                    <a:pt x="49233" y="61904"/>
                  </a:lnTo>
                  <a:lnTo>
                    <a:pt x="53959" y="56175"/>
                  </a:lnTo>
                  <a:lnTo>
                    <a:pt x="53510" y="56175"/>
                  </a:lnTo>
                  <a:lnTo>
                    <a:pt x="56079" y="53605"/>
                  </a:lnTo>
                  <a:lnTo>
                    <a:pt x="56625" y="53605"/>
                  </a:lnTo>
                  <a:lnTo>
                    <a:pt x="62362" y="48872"/>
                  </a:lnTo>
                  <a:lnTo>
                    <a:pt x="61808" y="48872"/>
                  </a:lnTo>
                  <a:lnTo>
                    <a:pt x="64844" y="46823"/>
                  </a:lnTo>
                  <a:lnTo>
                    <a:pt x="65582" y="46823"/>
                  </a:lnTo>
                  <a:lnTo>
                    <a:pt x="72143" y="43262"/>
                  </a:lnTo>
                  <a:lnTo>
                    <a:pt x="71377" y="43262"/>
                  </a:lnTo>
                  <a:lnTo>
                    <a:pt x="74818" y="41810"/>
                  </a:lnTo>
                  <a:lnTo>
                    <a:pt x="76054" y="41810"/>
                  </a:lnTo>
                  <a:lnTo>
                    <a:pt x="83307" y="39559"/>
                  </a:lnTo>
                  <a:lnTo>
                    <a:pt x="82017" y="39559"/>
                  </a:lnTo>
                  <a:lnTo>
                    <a:pt x="85754" y="38799"/>
                  </a:lnTo>
                  <a:lnTo>
                    <a:pt x="89552" y="38799"/>
                  </a:lnTo>
                  <a:lnTo>
                    <a:pt x="97453" y="38003"/>
                  </a:lnTo>
                  <a:lnTo>
                    <a:pt x="1419653" y="38003"/>
                  </a:lnTo>
                  <a:lnTo>
                    <a:pt x="1411747" y="28421"/>
                  </a:lnTo>
                  <a:lnTo>
                    <a:pt x="1363535" y="2034"/>
                  </a:lnTo>
                  <a:lnTo>
                    <a:pt x="1362283" y="1779"/>
                  </a:lnTo>
                  <a:lnTo>
                    <a:pt x="1343668" y="0"/>
                  </a:lnTo>
                  <a:close/>
                </a:path>
                <a:path w="1439545" h="497840">
                  <a:moveTo>
                    <a:pt x="1355288" y="458259"/>
                  </a:moveTo>
                  <a:lnTo>
                    <a:pt x="1341758" y="459623"/>
                  </a:lnTo>
                  <a:lnTo>
                    <a:pt x="1419653" y="459623"/>
                  </a:lnTo>
                  <a:lnTo>
                    <a:pt x="1420309" y="458828"/>
                  </a:lnTo>
                  <a:lnTo>
                    <a:pt x="1353456" y="458828"/>
                  </a:lnTo>
                  <a:lnTo>
                    <a:pt x="1355288" y="458259"/>
                  </a:lnTo>
                  <a:close/>
                </a:path>
                <a:path w="1439545" h="497840">
                  <a:moveTo>
                    <a:pt x="82017" y="458067"/>
                  </a:moveTo>
                  <a:lnTo>
                    <a:pt x="85754" y="458828"/>
                  </a:lnTo>
                  <a:lnTo>
                    <a:pt x="83989" y="458280"/>
                  </a:lnTo>
                  <a:lnTo>
                    <a:pt x="82017" y="458067"/>
                  </a:lnTo>
                  <a:close/>
                </a:path>
                <a:path w="1439545" h="497840">
                  <a:moveTo>
                    <a:pt x="83989" y="458280"/>
                  </a:moveTo>
                  <a:lnTo>
                    <a:pt x="85754" y="458828"/>
                  </a:lnTo>
                  <a:lnTo>
                    <a:pt x="89062" y="458828"/>
                  </a:lnTo>
                  <a:lnTo>
                    <a:pt x="83989" y="458280"/>
                  </a:lnTo>
                  <a:close/>
                </a:path>
                <a:path w="1439545" h="497840">
                  <a:moveTo>
                    <a:pt x="1357194" y="458067"/>
                  </a:moveTo>
                  <a:lnTo>
                    <a:pt x="1355288" y="458259"/>
                  </a:lnTo>
                  <a:lnTo>
                    <a:pt x="1353456" y="458828"/>
                  </a:lnTo>
                  <a:lnTo>
                    <a:pt x="1357194" y="458067"/>
                  </a:lnTo>
                  <a:close/>
                </a:path>
                <a:path w="1439545" h="497840">
                  <a:moveTo>
                    <a:pt x="1420937" y="458067"/>
                  </a:moveTo>
                  <a:lnTo>
                    <a:pt x="1357194" y="458067"/>
                  </a:lnTo>
                  <a:lnTo>
                    <a:pt x="1353456" y="458828"/>
                  </a:lnTo>
                  <a:lnTo>
                    <a:pt x="1420309" y="458828"/>
                  </a:lnTo>
                  <a:lnTo>
                    <a:pt x="1420937" y="458067"/>
                  </a:lnTo>
                  <a:close/>
                </a:path>
                <a:path w="1439545" h="497840">
                  <a:moveTo>
                    <a:pt x="83303" y="458067"/>
                  </a:moveTo>
                  <a:lnTo>
                    <a:pt x="82017" y="458067"/>
                  </a:lnTo>
                  <a:lnTo>
                    <a:pt x="83989" y="458280"/>
                  </a:lnTo>
                  <a:lnTo>
                    <a:pt x="83303" y="458067"/>
                  </a:lnTo>
                  <a:close/>
                </a:path>
                <a:path w="1439545" h="497840">
                  <a:moveTo>
                    <a:pt x="1366041" y="454921"/>
                  </a:moveTo>
                  <a:lnTo>
                    <a:pt x="1355288" y="458259"/>
                  </a:lnTo>
                  <a:lnTo>
                    <a:pt x="1357194" y="458067"/>
                  </a:lnTo>
                  <a:lnTo>
                    <a:pt x="1420937" y="458067"/>
                  </a:lnTo>
                  <a:lnTo>
                    <a:pt x="1422651" y="455989"/>
                  </a:lnTo>
                  <a:lnTo>
                    <a:pt x="1422768" y="455815"/>
                  </a:lnTo>
                  <a:lnTo>
                    <a:pt x="1364394" y="455815"/>
                  </a:lnTo>
                  <a:lnTo>
                    <a:pt x="1366041" y="454921"/>
                  </a:lnTo>
                  <a:close/>
                </a:path>
                <a:path w="1439545" h="497840">
                  <a:moveTo>
                    <a:pt x="71377" y="454365"/>
                  </a:moveTo>
                  <a:lnTo>
                    <a:pt x="74818" y="455815"/>
                  </a:lnTo>
                  <a:lnTo>
                    <a:pt x="73169" y="454921"/>
                  </a:lnTo>
                  <a:lnTo>
                    <a:pt x="71377" y="454365"/>
                  </a:lnTo>
                  <a:close/>
                </a:path>
                <a:path w="1439545" h="497840">
                  <a:moveTo>
                    <a:pt x="73172" y="454922"/>
                  </a:moveTo>
                  <a:lnTo>
                    <a:pt x="74818" y="455815"/>
                  </a:lnTo>
                  <a:lnTo>
                    <a:pt x="76049" y="455815"/>
                  </a:lnTo>
                  <a:lnTo>
                    <a:pt x="73172" y="454922"/>
                  </a:lnTo>
                  <a:close/>
                </a:path>
                <a:path w="1439545" h="497840">
                  <a:moveTo>
                    <a:pt x="1367833" y="454365"/>
                  </a:moveTo>
                  <a:lnTo>
                    <a:pt x="1366041" y="454921"/>
                  </a:lnTo>
                  <a:lnTo>
                    <a:pt x="1364394" y="455815"/>
                  </a:lnTo>
                  <a:lnTo>
                    <a:pt x="1367833" y="454365"/>
                  </a:lnTo>
                  <a:close/>
                </a:path>
                <a:path w="1439545" h="497840">
                  <a:moveTo>
                    <a:pt x="1423667" y="454365"/>
                  </a:moveTo>
                  <a:lnTo>
                    <a:pt x="1367833" y="454365"/>
                  </a:lnTo>
                  <a:lnTo>
                    <a:pt x="1364394" y="455815"/>
                  </a:lnTo>
                  <a:lnTo>
                    <a:pt x="1422768" y="455815"/>
                  </a:lnTo>
                  <a:lnTo>
                    <a:pt x="1423365" y="454921"/>
                  </a:lnTo>
                  <a:lnTo>
                    <a:pt x="1423667" y="454365"/>
                  </a:lnTo>
                  <a:close/>
                </a:path>
                <a:path w="1439545" h="497840">
                  <a:moveTo>
                    <a:pt x="72146" y="454365"/>
                  </a:moveTo>
                  <a:lnTo>
                    <a:pt x="71377" y="454365"/>
                  </a:lnTo>
                  <a:lnTo>
                    <a:pt x="73172" y="454922"/>
                  </a:lnTo>
                  <a:lnTo>
                    <a:pt x="72146" y="454365"/>
                  </a:lnTo>
                  <a:close/>
                </a:path>
                <a:path w="1439545" h="497840">
                  <a:moveTo>
                    <a:pt x="1375785" y="449632"/>
                  </a:moveTo>
                  <a:lnTo>
                    <a:pt x="1366041" y="454921"/>
                  </a:lnTo>
                  <a:lnTo>
                    <a:pt x="1367833" y="454365"/>
                  </a:lnTo>
                  <a:lnTo>
                    <a:pt x="1423667" y="454365"/>
                  </a:lnTo>
                  <a:lnTo>
                    <a:pt x="1425601" y="450803"/>
                  </a:lnTo>
                  <a:lnTo>
                    <a:pt x="1374367" y="450803"/>
                  </a:lnTo>
                  <a:lnTo>
                    <a:pt x="1375785" y="449632"/>
                  </a:lnTo>
                  <a:close/>
                </a:path>
                <a:path w="1439545" h="497840">
                  <a:moveTo>
                    <a:pt x="61808" y="448754"/>
                  </a:moveTo>
                  <a:lnTo>
                    <a:pt x="64844" y="450803"/>
                  </a:lnTo>
                  <a:lnTo>
                    <a:pt x="63426" y="449632"/>
                  </a:lnTo>
                  <a:lnTo>
                    <a:pt x="61808" y="448754"/>
                  </a:lnTo>
                  <a:close/>
                </a:path>
                <a:path w="1439545" h="497840">
                  <a:moveTo>
                    <a:pt x="63426" y="449632"/>
                  </a:moveTo>
                  <a:lnTo>
                    <a:pt x="64844" y="450803"/>
                  </a:lnTo>
                  <a:lnTo>
                    <a:pt x="65582" y="450803"/>
                  </a:lnTo>
                  <a:lnTo>
                    <a:pt x="63426" y="449632"/>
                  </a:lnTo>
                  <a:close/>
                </a:path>
                <a:path w="1439545" h="497840">
                  <a:moveTo>
                    <a:pt x="1377403" y="448754"/>
                  </a:moveTo>
                  <a:lnTo>
                    <a:pt x="1375785" y="449632"/>
                  </a:lnTo>
                  <a:lnTo>
                    <a:pt x="1374367" y="450803"/>
                  </a:lnTo>
                  <a:lnTo>
                    <a:pt x="1377403" y="448754"/>
                  </a:lnTo>
                  <a:close/>
                </a:path>
                <a:path w="1439545" h="497840">
                  <a:moveTo>
                    <a:pt x="1426712" y="448754"/>
                  </a:moveTo>
                  <a:lnTo>
                    <a:pt x="1377403" y="448754"/>
                  </a:lnTo>
                  <a:lnTo>
                    <a:pt x="1374367" y="450803"/>
                  </a:lnTo>
                  <a:lnTo>
                    <a:pt x="1425601" y="450803"/>
                  </a:lnTo>
                  <a:lnTo>
                    <a:pt x="1426712" y="448754"/>
                  </a:lnTo>
                  <a:close/>
                </a:path>
                <a:path w="1439545" h="497840">
                  <a:moveTo>
                    <a:pt x="62362" y="448754"/>
                  </a:moveTo>
                  <a:lnTo>
                    <a:pt x="61808" y="448754"/>
                  </a:lnTo>
                  <a:lnTo>
                    <a:pt x="63426" y="449632"/>
                  </a:lnTo>
                  <a:lnTo>
                    <a:pt x="62362" y="448754"/>
                  </a:lnTo>
                  <a:close/>
                </a:path>
                <a:path w="1439545" h="497840">
                  <a:moveTo>
                    <a:pt x="1384293" y="442612"/>
                  </a:moveTo>
                  <a:lnTo>
                    <a:pt x="1375785" y="449632"/>
                  </a:lnTo>
                  <a:lnTo>
                    <a:pt x="1377403" y="448754"/>
                  </a:lnTo>
                  <a:lnTo>
                    <a:pt x="1426712" y="448754"/>
                  </a:lnTo>
                  <a:lnTo>
                    <a:pt x="1429282" y="444021"/>
                  </a:lnTo>
                  <a:lnTo>
                    <a:pt x="1383131" y="444021"/>
                  </a:lnTo>
                  <a:lnTo>
                    <a:pt x="1384293" y="442612"/>
                  </a:lnTo>
                  <a:close/>
                </a:path>
                <a:path w="1439545" h="497840">
                  <a:moveTo>
                    <a:pt x="53510" y="441450"/>
                  </a:moveTo>
                  <a:lnTo>
                    <a:pt x="56079" y="444021"/>
                  </a:lnTo>
                  <a:lnTo>
                    <a:pt x="54915" y="442609"/>
                  </a:lnTo>
                  <a:lnTo>
                    <a:pt x="53510" y="441450"/>
                  </a:lnTo>
                  <a:close/>
                </a:path>
                <a:path w="1439545" h="497840">
                  <a:moveTo>
                    <a:pt x="54915" y="442609"/>
                  </a:moveTo>
                  <a:lnTo>
                    <a:pt x="56079" y="444021"/>
                  </a:lnTo>
                  <a:lnTo>
                    <a:pt x="56625" y="444021"/>
                  </a:lnTo>
                  <a:lnTo>
                    <a:pt x="54915" y="442609"/>
                  </a:lnTo>
                  <a:close/>
                </a:path>
                <a:path w="1439545" h="497840">
                  <a:moveTo>
                    <a:pt x="1385702" y="441450"/>
                  </a:moveTo>
                  <a:lnTo>
                    <a:pt x="1384293" y="442612"/>
                  </a:lnTo>
                  <a:lnTo>
                    <a:pt x="1383131" y="444021"/>
                  </a:lnTo>
                  <a:lnTo>
                    <a:pt x="1385702" y="441450"/>
                  </a:lnTo>
                  <a:close/>
                </a:path>
                <a:path w="1439545" h="497840">
                  <a:moveTo>
                    <a:pt x="1430677" y="441450"/>
                  </a:moveTo>
                  <a:lnTo>
                    <a:pt x="1385702" y="441450"/>
                  </a:lnTo>
                  <a:lnTo>
                    <a:pt x="1383131" y="444021"/>
                  </a:lnTo>
                  <a:lnTo>
                    <a:pt x="1429282" y="444021"/>
                  </a:lnTo>
                  <a:lnTo>
                    <a:pt x="1430677" y="441450"/>
                  </a:lnTo>
                  <a:close/>
                </a:path>
                <a:path w="1439545" h="497840">
                  <a:moveTo>
                    <a:pt x="1391313" y="434104"/>
                  </a:moveTo>
                  <a:lnTo>
                    <a:pt x="1384293" y="442612"/>
                  </a:lnTo>
                  <a:lnTo>
                    <a:pt x="1385702" y="441450"/>
                  </a:lnTo>
                  <a:lnTo>
                    <a:pt x="1430677" y="441450"/>
                  </a:lnTo>
                  <a:lnTo>
                    <a:pt x="1431578" y="439790"/>
                  </a:lnTo>
                  <a:lnTo>
                    <a:pt x="1432063" y="438640"/>
                  </a:lnTo>
                  <a:lnTo>
                    <a:pt x="1432969" y="435723"/>
                  </a:lnTo>
                  <a:lnTo>
                    <a:pt x="1390435" y="435723"/>
                  </a:lnTo>
                  <a:lnTo>
                    <a:pt x="1391313" y="434104"/>
                  </a:lnTo>
                  <a:close/>
                </a:path>
                <a:path w="1439545" h="497840">
                  <a:moveTo>
                    <a:pt x="53958" y="441450"/>
                  </a:moveTo>
                  <a:lnTo>
                    <a:pt x="53510" y="441450"/>
                  </a:lnTo>
                  <a:lnTo>
                    <a:pt x="54915" y="442609"/>
                  </a:lnTo>
                  <a:lnTo>
                    <a:pt x="53958" y="441450"/>
                  </a:lnTo>
                  <a:close/>
                </a:path>
                <a:path w="1439545" h="497840">
                  <a:moveTo>
                    <a:pt x="46728" y="432686"/>
                  </a:moveTo>
                  <a:lnTo>
                    <a:pt x="48776" y="435723"/>
                  </a:lnTo>
                  <a:lnTo>
                    <a:pt x="47898" y="434104"/>
                  </a:lnTo>
                  <a:lnTo>
                    <a:pt x="46728" y="432686"/>
                  </a:lnTo>
                  <a:close/>
                </a:path>
                <a:path w="1439545" h="497840">
                  <a:moveTo>
                    <a:pt x="47898" y="434104"/>
                  </a:moveTo>
                  <a:lnTo>
                    <a:pt x="48776" y="435723"/>
                  </a:lnTo>
                  <a:lnTo>
                    <a:pt x="49233" y="435723"/>
                  </a:lnTo>
                  <a:lnTo>
                    <a:pt x="47898" y="434104"/>
                  </a:lnTo>
                  <a:close/>
                </a:path>
                <a:path w="1439545" h="497840">
                  <a:moveTo>
                    <a:pt x="1392483" y="432686"/>
                  </a:moveTo>
                  <a:lnTo>
                    <a:pt x="1391313" y="434104"/>
                  </a:lnTo>
                  <a:lnTo>
                    <a:pt x="1390435" y="435723"/>
                  </a:lnTo>
                  <a:lnTo>
                    <a:pt x="1392483" y="432686"/>
                  </a:lnTo>
                  <a:close/>
                </a:path>
                <a:path w="1439545" h="497840">
                  <a:moveTo>
                    <a:pt x="1433911" y="432686"/>
                  </a:moveTo>
                  <a:lnTo>
                    <a:pt x="1392483" y="432686"/>
                  </a:lnTo>
                  <a:lnTo>
                    <a:pt x="1390435" y="435723"/>
                  </a:lnTo>
                  <a:lnTo>
                    <a:pt x="1432969" y="435723"/>
                  </a:lnTo>
                  <a:lnTo>
                    <a:pt x="1433911" y="432686"/>
                  </a:lnTo>
                  <a:close/>
                </a:path>
                <a:path w="1439545" h="497840">
                  <a:moveTo>
                    <a:pt x="47128" y="432686"/>
                  </a:moveTo>
                  <a:lnTo>
                    <a:pt x="46728" y="432686"/>
                  </a:lnTo>
                  <a:lnTo>
                    <a:pt x="47898" y="434104"/>
                  </a:lnTo>
                  <a:lnTo>
                    <a:pt x="47128" y="432686"/>
                  </a:lnTo>
                  <a:close/>
                </a:path>
                <a:path w="1439545" h="497840">
                  <a:moveTo>
                    <a:pt x="1396602" y="424360"/>
                  </a:moveTo>
                  <a:lnTo>
                    <a:pt x="1391313" y="434104"/>
                  </a:lnTo>
                  <a:lnTo>
                    <a:pt x="1392483" y="432686"/>
                  </a:lnTo>
                  <a:lnTo>
                    <a:pt x="1433911" y="432686"/>
                  </a:lnTo>
                  <a:lnTo>
                    <a:pt x="1435940" y="426152"/>
                  </a:lnTo>
                  <a:lnTo>
                    <a:pt x="1396046" y="426152"/>
                  </a:lnTo>
                  <a:lnTo>
                    <a:pt x="1396602" y="424360"/>
                  </a:lnTo>
                  <a:close/>
                </a:path>
                <a:path w="1439545" h="497840">
                  <a:moveTo>
                    <a:pt x="41714" y="422713"/>
                  </a:moveTo>
                  <a:lnTo>
                    <a:pt x="43166" y="426152"/>
                  </a:lnTo>
                  <a:lnTo>
                    <a:pt x="42608" y="424360"/>
                  </a:lnTo>
                  <a:lnTo>
                    <a:pt x="41714" y="422713"/>
                  </a:lnTo>
                  <a:close/>
                </a:path>
                <a:path w="1439545" h="497840">
                  <a:moveTo>
                    <a:pt x="42611" y="424365"/>
                  </a:moveTo>
                  <a:lnTo>
                    <a:pt x="43166" y="426152"/>
                  </a:lnTo>
                  <a:lnTo>
                    <a:pt x="43581" y="426152"/>
                  </a:lnTo>
                  <a:lnTo>
                    <a:pt x="42611" y="424365"/>
                  </a:lnTo>
                  <a:close/>
                </a:path>
                <a:path w="1439545" h="497840">
                  <a:moveTo>
                    <a:pt x="1397496" y="422713"/>
                  </a:moveTo>
                  <a:lnTo>
                    <a:pt x="1396600" y="424365"/>
                  </a:lnTo>
                  <a:lnTo>
                    <a:pt x="1396046" y="426152"/>
                  </a:lnTo>
                  <a:lnTo>
                    <a:pt x="1397496" y="422713"/>
                  </a:lnTo>
                  <a:close/>
                </a:path>
                <a:path w="1439545" h="497840">
                  <a:moveTo>
                    <a:pt x="1437007" y="422713"/>
                  </a:moveTo>
                  <a:lnTo>
                    <a:pt x="1397496" y="422713"/>
                  </a:lnTo>
                  <a:lnTo>
                    <a:pt x="1396046" y="426152"/>
                  </a:lnTo>
                  <a:lnTo>
                    <a:pt x="1435940" y="426152"/>
                  </a:lnTo>
                  <a:lnTo>
                    <a:pt x="1437007" y="422713"/>
                  </a:lnTo>
                  <a:close/>
                </a:path>
                <a:path w="1439545" h="497840">
                  <a:moveTo>
                    <a:pt x="42098" y="422713"/>
                  </a:moveTo>
                  <a:lnTo>
                    <a:pt x="41714" y="422713"/>
                  </a:lnTo>
                  <a:lnTo>
                    <a:pt x="42611" y="424365"/>
                  </a:lnTo>
                  <a:lnTo>
                    <a:pt x="42098" y="422713"/>
                  </a:lnTo>
                  <a:close/>
                </a:path>
                <a:path w="1439545" h="497840">
                  <a:moveTo>
                    <a:pt x="1399961" y="413540"/>
                  </a:moveTo>
                  <a:lnTo>
                    <a:pt x="1396602" y="424360"/>
                  </a:lnTo>
                  <a:lnTo>
                    <a:pt x="1397496" y="422713"/>
                  </a:lnTo>
                  <a:lnTo>
                    <a:pt x="1437007" y="422713"/>
                  </a:lnTo>
                  <a:lnTo>
                    <a:pt x="1437274" y="421854"/>
                  </a:lnTo>
                  <a:lnTo>
                    <a:pt x="1437528" y="420602"/>
                  </a:lnTo>
                  <a:lnTo>
                    <a:pt x="1438015" y="415513"/>
                  </a:lnTo>
                  <a:lnTo>
                    <a:pt x="1399748" y="415513"/>
                  </a:lnTo>
                  <a:lnTo>
                    <a:pt x="1399961" y="413540"/>
                  </a:lnTo>
                  <a:close/>
                </a:path>
                <a:path w="1439545" h="497840">
                  <a:moveTo>
                    <a:pt x="38703" y="411775"/>
                  </a:moveTo>
                  <a:lnTo>
                    <a:pt x="39463" y="415513"/>
                  </a:lnTo>
                  <a:lnTo>
                    <a:pt x="39271" y="413607"/>
                  </a:lnTo>
                  <a:lnTo>
                    <a:pt x="38703" y="411775"/>
                  </a:lnTo>
                  <a:close/>
                </a:path>
                <a:path w="1439545" h="497840">
                  <a:moveTo>
                    <a:pt x="39271" y="413607"/>
                  </a:moveTo>
                  <a:lnTo>
                    <a:pt x="39463" y="415513"/>
                  </a:lnTo>
                  <a:lnTo>
                    <a:pt x="39863" y="415513"/>
                  </a:lnTo>
                  <a:lnTo>
                    <a:pt x="39271" y="413607"/>
                  </a:lnTo>
                  <a:close/>
                </a:path>
                <a:path w="1439545" h="497840">
                  <a:moveTo>
                    <a:pt x="1400509" y="411775"/>
                  </a:moveTo>
                  <a:lnTo>
                    <a:pt x="1399954" y="413607"/>
                  </a:lnTo>
                  <a:lnTo>
                    <a:pt x="1399748" y="415513"/>
                  </a:lnTo>
                  <a:lnTo>
                    <a:pt x="1400509" y="411775"/>
                  </a:lnTo>
                  <a:close/>
                </a:path>
                <a:path w="1439545" h="497840">
                  <a:moveTo>
                    <a:pt x="1438372" y="411775"/>
                  </a:moveTo>
                  <a:lnTo>
                    <a:pt x="1400509" y="411775"/>
                  </a:lnTo>
                  <a:lnTo>
                    <a:pt x="1399748" y="415513"/>
                  </a:lnTo>
                  <a:lnTo>
                    <a:pt x="1438015" y="415513"/>
                  </a:lnTo>
                  <a:lnTo>
                    <a:pt x="1438372" y="411775"/>
                  </a:lnTo>
                  <a:close/>
                </a:path>
                <a:path w="1439545" h="497840">
                  <a:moveTo>
                    <a:pt x="39086" y="411775"/>
                  </a:moveTo>
                  <a:lnTo>
                    <a:pt x="38703" y="411775"/>
                  </a:lnTo>
                  <a:lnTo>
                    <a:pt x="39271" y="413607"/>
                  </a:lnTo>
                  <a:lnTo>
                    <a:pt x="39086" y="411775"/>
                  </a:lnTo>
                  <a:close/>
                </a:path>
                <a:path w="1439545" h="497840">
                  <a:moveTo>
                    <a:pt x="1399940" y="84018"/>
                  </a:moveTo>
                  <a:lnTo>
                    <a:pt x="1401111" y="95638"/>
                  </a:lnTo>
                  <a:lnTo>
                    <a:pt x="1401208" y="401988"/>
                  </a:lnTo>
                  <a:lnTo>
                    <a:pt x="1399961" y="413540"/>
                  </a:lnTo>
                  <a:lnTo>
                    <a:pt x="1400509" y="411775"/>
                  </a:lnTo>
                  <a:lnTo>
                    <a:pt x="1438372" y="411775"/>
                  </a:lnTo>
                  <a:lnTo>
                    <a:pt x="1439308" y="401988"/>
                  </a:lnTo>
                  <a:lnTo>
                    <a:pt x="1439212" y="93728"/>
                  </a:lnTo>
                  <a:lnTo>
                    <a:pt x="1438418" y="85850"/>
                  </a:lnTo>
                  <a:lnTo>
                    <a:pt x="1400509" y="85850"/>
                  </a:lnTo>
                  <a:lnTo>
                    <a:pt x="1399940" y="84018"/>
                  </a:lnTo>
                  <a:close/>
                </a:path>
                <a:path w="1439545" h="497840">
                  <a:moveTo>
                    <a:pt x="39463" y="82114"/>
                  </a:moveTo>
                  <a:lnTo>
                    <a:pt x="38703" y="85850"/>
                  </a:lnTo>
                  <a:lnTo>
                    <a:pt x="39258" y="84018"/>
                  </a:lnTo>
                  <a:lnTo>
                    <a:pt x="39463" y="82114"/>
                  </a:lnTo>
                  <a:close/>
                </a:path>
                <a:path w="1439545" h="497840">
                  <a:moveTo>
                    <a:pt x="39251" y="84086"/>
                  </a:moveTo>
                  <a:lnTo>
                    <a:pt x="38703" y="85850"/>
                  </a:lnTo>
                  <a:lnTo>
                    <a:pt x="39060" y="85850"/>
                  </a:lnTo>
                  <a:lnTo>
                    <a:pt x="39251" y="84086"/>
                  </a:lnTo>
                  <a:close/>
                </a:path>
                <a:path w="1439545" h="497840">
                  <a:moveTo>
                    <a:pt x="1399748" y="82114"/>
                  </a:moveTo>
                  <a:lnTo>
                    <a:pt x="1399940" y="84018"/>
                  </a:lnTo>
                  <a:lnTo>
                    <a:pt x="1400509" y="85850"/>
                  </a:lnTo>
                  <a:lnTo>
                    <a:pt x="1399748" y="82114"/>
                  </a:lnTo>
                  <a:close/>
                </a:path>
                <a:path w="1439545" h="497840">
                  <a:moveTo>
                    <a:pt x="1438041" y="82114"/>
                  </a:moveTo>
                  <a:lnTo>
                    <a:pt x="1399748" y="82114"/>
                  </a:lnTo>
                  <a:lnTo>
                    <a:pt x="1400509" y="85850"/>
                  </a:lnTo>
                  <a:lnTo>
                    <a:pt x="1438418" y="85850"/>
                  </a:lnTo>
                  <a:lnTo>
                    <a:pt x="1438041" y="82114"/>
                  </a:lnTo>
                  <a:close/>
                </a:path>
                <a:path w="1439545" h="497840">
                  <a:moveTo>
                    <a:pt x="39863" y="82114"/>
                  </a:moveTo>
                  <a:lnTo>
                    <a:pt x="39463" y="82114"/>
                  </a:lnTo>
                  <a:lnTo>
                    <a:pt x="39251" y="84086"/>
                  </a:lnTo>
                  <a:lnTo>
                    <a:pt x="39863" y="82114"/>
                  </a:lnTo>
                  <a:close/>
                </a:path>
                <a:path w="1439545" h="497840">
                  <a:moveTo>
                    <a:pt x="1396603" y="73269"/>
                  </a:moveTo>
                  <a:lnTo>
                    <a:pt x="1399940" y="84018"/>
                  </a:lnTo>
                  <a:lnTo>
                    <a:pt x="1399748" y="82114"/>
                  </a:lnTo>
                  <a:lnTo>
                    <a:pt x="1438041" y="82114"/>
                  </a:lnTo>
                  <a:lnTo>
                    <a:pt x="1437528" y="77024"/>
                  </a:lnTo>
                  <a:lnTo>
                    <a:pt x="1437274" y="75773"/>
                  </a:lnTo>
                  <a:lnTo>
                    <a:pt x="1437007" y="74914"/>
                  </a:lnTo>
                  <a:lnTo>
                    <a:pt x="1397496" y="74914"/>
                  </a:lnTo>
                  <a:lnTo>
                    <a:pt x="1396603" y="73269"/>
                  </a:lnTo>
                  <a:close/>
                </a:path>
                <a:path w="1439545" h="497840">
                  <a:moveTo>
                    <a:pt x="43166" y="71474"/>
                  </a:moveTo>
                  <a:lnTo>
                    <a:pt x="41714" y="74914"/>
                  </a:lnTo>
                  <a:lnTo>
                    <a:pt x="42610" y="73264"/>
                  </a:lnTo>
                  <a:lnTo>
                    <a:pt x="43166" y="71474"/>
                  </a:lnTo>
                  <a:close/>
                </a:path>
                <a:path w="1439545" h="497840">
                  <a:moveTo>
                    <a:pt x="42610" y="73264"/>
                  </a:moveTo>
                  <a:lnTo>
                    <a:pt x="41714" y="74914"/>
                  </a:lnTo>
                  <a:lnTo>
                    <a:pt x="42098" y="74914"/>
                  </a:lnTo>
                  <a:lnTo>
                    <a:pt x="42610" y="73264"/>
                  </a:lnTo>
                  <a:close/>
                </a:path>
                <a:path w="1439545" h="497840">
                  <a:moveTo>
                    <a:pt x="1396046" y="71474"/>
                  </a:moveTo>
                  <a:lnTo>
                    <a:pt x="1396603" y="73269"/>
                  </a:lnTo>
                  <a:lnTo>
                    <a:pt x="1397496" y="74914"/>
                  </a:lnTo>
                  <a:lnTo>
                    <a:pt x="1396046" y="71474"/>
                  </a:lnTo>
                  <a:close/>
                </a:path>
                <a:path w="1439545" h="497840">
                  <a:moveTo>
                    <a:pt x="1435939" y="71474"/>
                  </a:moveTo>
                  <a:lnTo>
                    <a:pt x="1396046" y="71474"/>
                  </a:lnTo>
                  <a:lnTo>
                    <a:pt x="1397496" y="74914"/>
                  </a:lnTo>
                  <a:lnTo>
                    <a:pt x="1437007" y="74914"/>
                  </a:lnTo>
                  <a:lnTo>
                    <a:pt x="1435939" y="71474"/>
                  </a:lnTo>
                  <a:close/>
                </a:path>
                <a:path w="1439545" h="497840">
                  <a:moveTo>
                    <a:pt x="1391313" y="63522"/>
                  </a:moveTo>
                  <a:lnTo>
                    <a:pt x="1396603" y="73269"/>
                  </a:lnTo>
                  <a:lnTo>
                    <a:pt x="1396046" y="71474"/>
                  </a:lnTo>
                  <a:lnTo>
                    <a:pt x="1435939" y="71474"/>
                  </a:lnTo>
                  <a:lnTo>
                    <a:pt x="1433911" y="64941"/>
                  </a:lnTo>
                  <a:lnTo>
                    <a:pt x="1392483" y="64941"/>
                  </a:lnTo>
                  <a:lnTo>
                    <a:pt x="1391313" y="63522"/>
                  </a:lnTo>
                  <a:close/>
                </a:path>
                <a:path w="1439545" h="497840">
                  <a:moveTo>
                    <a:pt x="43582" y="71474"/>
                  </a:moveTo>
                  <a:lnTo>
                    <a:pt x="43166" y="71474"/>
                  </a:lnTo>
                  <a:lnTo>
                    <a:pt x="42610" y="73264"/>
                  </a:lnTo>
                  <a:lnTo>
                    <a:pt x="43582" y="71474"/>
                  </a:lnTo>
                  <a:close/>
                </a:path>
                <a:path w="1439545" h="497840">
                  <a:moveTo>
                    <a:pt x="48776" y="61904"/>
                  </a:moveTo>
                  <a:lnTo>
                    <a:pt x="46728" y="64941"/>
                  </a:lnTo>
                  <a:lnTo>
                    <a:pt x="47898" y="63522"/>
                  </a:lnTo>
                  <a:lnTo>
                    <a:pt x="48776" y="61904"/>
                  </a:lnTo>
                  <a:close/>
                </a:path>
                <a:path w="1439545" h="497840">
                  <a:moveTo>
                    <a:pt x="47898" y="63522"/>
                  </a:moveTo>
                  <a:lnTo>
                    <a:pt x="46728" y="64941"/>
                  </a:lnTo>
                  <a:lnTo>
                    <a:pt x="47128" y="64941"/>
                  </a:lnTo>
                  <a:lnTo>
                    <a:pt x="47898" y="63522"/>
                  </a:lnTo>
                  <a:close/>
                </a:path>
                <a:path w="1439545" h="497840">
                  <a:moveTo>
                    <a:pt x="1390435" y="61904"/>
                  </a:moveTo>
                  <a:lnTo>
                    <a:pt x="1391313" y="63522"/>
                  </a:lnTo>
                  <a:lnTo>
                    <a:pt x="1392483" y="64941"/>
                  </a:lnTo>
                  <a:lnTo>
                    <a:pt x="1390435" y="61904"/>
                  </a:lnTo>
                  <a:close/>
                </a:path>
                <a:path w="1439545" h="497840">
                  <a:moveTo>
                    <a:pt x="1432969" y="61904"/>
                  </a:moveTo>
                  <a:lnTo>
                    <a:pt x="1390435" y="61904"/>
                  </a:lnTo>
                  <a:lnTo>
                    <a:pt x="1392483" y="64941"/>
                  </a:lnTo>
                  <a:lnTo>
                    <a:pt x="1433911" y="64941"/>
                  </a:lnTo>
                  <a:lnTo>
                    <a:pt x="1432969" y="61904"/>
                  </a:lnTo>
                  <a:close/>
                </a:path>
                <a:path w="1439545" h="497840">
                  <a:moveTo>
                    <a:pt x="49233" y="61904"/>
                  </a:moveTo>
                  <a:lnTo>
                    <a:pt x="48776" y="61904"/>
                  </a:lnTo>
                  <a:lnTo>
                    <a:pt x="47898" y="63522"/>
                  </a:lnTo>
                  <a:lnTo>
                    <a:pt x="49233" y="61904"/>
                  </a:lnTo>
                  <a:close/>
                </a:path>
                <a:path w="1439545" h="497840">
                  <a:moveTo>
                    <a:pt x="1384293" y="55013"/>
                  </a:moveTo>
                  <a:lnTo>
                    <a:pt x="1391313" y="63522"/>
                  </a:lnTo>
                  <a:lnTo>
                    <a:pt x="1390435" y="61904"/>
                  </a:lnTo>
                  <a:lnTo>
                    <a:pt x="1432969" y="61904"/>
                  </a:lnTo>
                  <a:lnTo>
                    <a:pt x="1432063" y="58987"/>
                  </a:lnTo>
                  <a:lnTo>
                    <a:pt x="1431577" y="57835"/>
                  </a:lnTo>
                  <a:lnTo>
                    <a:pt x="1430676" y="56175"/>
                  </a:lnTo>
                  <a:lnTo>
                    <a:pt x="1385702" y="56175"/>
                  </a:lnTo>
                  <a:lnTo>
                    <a:pt x="1384293" y="55013"/>
                  </a:lnTo>
                  <a:close/>
                </a:path>
                <a:path w="1439545" h="497840">
                  <a:moveTo>
                    <a:pt x="56079" y="53605"/>
                  </a:moveTo>
                  <a:lnTo>
                    <a:pt x="53510" y="56175"/>
                  </a:lnTo>
                  <a:lnTo>
                    <a:pt x="54917" y="55013"/>
                  </a:lnTo>
                  <a:lnTo>
                    <a:pt x="56079" y="53605"/>
                  </a:lnTo>
                  <a:close/>
                </a:path>
                <a:path w="1439545" h="497840">
                  <a:moveTo>
                    <a:pt x="54915" y="55016"/>
                  </a:moveTo>
                  <a:lnTo>
                    <a:pt x="53510" y="56175"/>
                  </a:lnTo>
                  <a:lnTo>
                    <a:pt x="53959" y="56175"/>
                  </a:lnTo>
                  <a:lnTo>
                    <a:pt x="54915" y="55016"/>
                  </a:lnTo>
                  <a:close/>
                </a:path>
                <a:path w="1439545" h="497840">
                  <a:moveTo>
                    <a:pt x="1383131" y="53605"/>
                  </a:moveTo>
                  <a:lnTo>
                    <a:pt x="1384296" y="55016"/>
                  </a:lnTo>
                  <a:lnTo>
                    <a:pt x="1385702" y="56175"/>
                  </a:lnTo>
                  <a:lnTo>
                    <a:pt x="1383131" y="53605"/>
                  </a:lnTo>
                  <a:close/>
                </a:path>
                <a:path w="1439545" h="497840">
                  <a:moveTo>
                    <a:pt x="1429280" y="53605"/>
                  </a:moveTo>
                  <a:lnTo>
                    <a:pt x="1383131" y="53605"/>
                  </a:lnTo>
                  <a:lnTo>
                    <a:pt x="1385702" y="56175"/>
                  </a:lnTo>
                  <a:lnTo>
                    <a:pt x="1430676" y="56175"/>
                  </a:lnTo>
                  <a:lnTo>
                    <a:pt x="1429280" y="53605"/>
                  </a:lnTo>
                  <a:close/>
                </a:path>
                <a:path w="1439545" h="497840">
                  <a:moveTo>
                    <a:pt x="56625" y="53605"/>
                  </a:moveTo>
                  <a:lnTo>
                    <a:pt x="56079" y="53605"/>
                  </a:lnTo>
                  <a:lnTo>
                    <a:pt x="54915" y="55016"/>
                  </a:lnTo>
                  <a:lnTo>
                    <a:pt x="56625" y="53605"/>
                  </a:lnTo>
                  <a:close/>
                </a:path>
                <a:path w="1439545" h="497840">
                  <a:moveTo>
                    <a:pt x="1375785" y="47993"/>
                  </a:moveTo>
                  <a:lnTo>
                    <a:pt x="1384293" y="55013"/>
                  </a:lnTo>
                  <a:lnTo>
                    <a:pt x="1383131" y="53605"/>
                  </a:lnTo>
                  <a:lnTo>
                    <a:pt x="1429280" y="53605"/>
                  </a:lnTo>
                  <a:lnTo>
                    <a:pt x="1426712" y="48872"/>
                  </a:lnTo>
                  <a:lnTo>
                    <a:pt x="1377403" y="48872"/>
                  </a:lnTo>
                  <a:lnTo>
                    <a:pt x="1375785" y="47993"/>
                  </a:lnTo>
                  <a:close/>
                </a:path>
                <a:path w="1439545" h="497840">
                  <a:moveTo>
                    <a:pt x="64844" y="46823"/>
                  </a:moveTo>
                  <a:lnTo>
                    <a:pt x="61808" y="48872"/>
                  </a:lnTo>
                  <a:lnTo>
                    <a:pt x="63426" y="47993"/>
                  </a:lnTo>
                  <a:lnTo>
                    <a:pt x="64844" y="46823"/>
                  </a:lnTo>
                  <a:close/>
                </a:path>
                <a:path w="1439545" h="497840">
                  <a:moveTo>
                    <a:pt x="63426" y="47993"/>
                  </a:moveTo>
                  <a:lnTo>
                    <a:pt x="61808" y="48872"/>
                  </a:lnTo>
                  <a:lnTo>
                    <a:pt x="62362" y="48872"/>
                  </a:lnTo>
                  <a:lnTo>
                    <a:pt x="63426" y="47993"/>
                  </a:lnTo>
                  <a:close/>
                </a:path>
                <a:path w="1439545" h="497840">
                  <a:moveTo>
                    <a:pt x="1374367" y="46823"/>
                  </a:moveTo>
                  <a:lnTo>
                    <a:pt x="1375785" y="47993"/>
                  </a:lnTo>
                  <a:lnTo>
                    <a:pt x="1377403" y="48872"/>
                  </a:lnTo>
                  <a:lnTo>
                    <a:pt x="1374367" y="46823"/>
                  </a:lnTo>
                  <a:close/>
                </a:path>
                <a:path w="1439545" h="497840">
                  <a:moveTo>
                    <a:pt x="1425600" y="46823"/>
                  </a:moveTo>
                  <a:lnTo>
                    <a:pt x="1374367" y="46823"/>
                  </a:lnTo>
                  <a:lnTo>
                    <a:pt x="1377403" y="48872"/>
                  </a:lnTo>
                  <a:lnTo>
                    <a:pt x="1426712" y="48872"/>
                  </a:lnTo>
                  <a:lnTo>
                    <a:pt x="1425600" y="46823"/>
                  </a:lnTo>
                  <a:close/>
                </a:path>
                <a:path w="1439545" h="497840">
                  <a:moveTo>
                    <a:pt x="65582" y="46823"/>
                  </a:moveTo>
                  <a:lnTo>
                    <a:pt x="64844" y="46823"/>
                  </a:lnTo>
                  <a:lnTo>
                    <a:pt x="63426" y="47993"/>
                  </a:lnTo>
                  <a:lnTo>
                    <a:pt x="65582" y="46823"/>
                  </a:lnTo>
                  <a:close/>
                </a:path>
                <a:path w="1439545" h="497840">
                  <a:moveTo>
                    <a:pt x="1366046" y="42708"/>
                  </a:moveTo>
                  <a:lnTo>
                    <a:pt x="1375785" y="47993"/>
                  </a:lnTo>
                  <a:lnTo>
                    <a:pt x="1374367" y="46823"/>
                  </a:lnTo>
                  <a:lnTo>
                    <a:pt x="1425600" y="46823"/>
                  </a:lnTo>
                  <a:lnTo>
                    <a:pt x="1423667" y="43262"/>
                  </a:lnTo>
                  <a:lnTo>
                    <a:pt x="1367833" y="43262"/>
                  </a:lnTo>
                  <a:lnTo>
                    <a:pt x="1366046" y="42708"/>
                  </a:lnTo>
                  <a:close/>
                </a:path>
                <a:path w="1439545" h="497840">
                  <a:moveTo>
                    <a:pt x="74818" y="41810"/>
                  </a:moveTo>
                  <a:lnTo>
                    <a:pt x="71377" y="43262"/>
                  </a:lnTo>
                  <a:lnTo>
                    <a:pt x="73164" y="42708"/>
                  </a:lnTo>
                  <a:lnTo>
                    <a:pt x="74818" y="41810"/>
                  </a:lnTo>
                  <a:close/>
                </a:path>
                <a:path w="1439545" h="497840">
                  <a:moveTo>
                    <a:pt x="73167" y="42707"/>
                  </a:moveTo>
                  <a:lnTo>
                    <a:pt x="71377" y="43262"/>
                  </a:lnTo>
                  <a:lnTo>
                    <a:pt x="72143" y="43262"/>
                  </a:lnTo>
                  <a:lnTo>
                    <a:pt x="73167" y="42707"/>
                  </a:lnTo>
                  <a:close/>
                </a:path>
                <a:path w="1439545" h="497840">
                  <a:moveTo>
                    <a:pt x="1364394" y="41810"/>
                  </a:moveTo>
                  <a:lnTo>
                    <a:pt x="1366046" y="42708"/>
                  </a:lnTo>
                  <a:lnTo>
                    <a:pt x="1367833" y="43262"/>
                  </a:lnTo>
                  <a:lnTo>
                    <a:pt x="1364394" y="41810"/>
                  </a:lnTo>
                  <a:close/>
                </a:path>
                <a:path w="1439545" h="497840">
                  <a:moveTo>
                    <a:pt x="1422768" y="41810"/>
                  </a:moveTo>
                  <a:lnTo>
                    <a:pt x="1364394" y="41810"/>
                  </a:lnTo>
                  <a:lnTo>
                    <a:pt x="1367833" y="43262"/>
                  </a:lnTo>
                  <a:lnTo>
                    <a:pt x="1423667" y="43262"/>
                  </a:lnTo>
                  <a:lnTo>
                    <a:pt x="1423337" y="42654"/>
                  </a:lnTo>
                  <a:lnTo>
                    <a:pt x="1422768" y="41810"/>
                  </a:lnTo>
                  <a:close/>
                </a:path>
                <a:path w="1439545" h="497840">
                  <a:moveTo>
                    <a:pt x="1355215" y="39345"/>
                  </a:moveTo>
                  <a:lnTo>
                    <a:pt x="1366046" y="42708"/>
                  </a:lnTo>
                  <a:lnTo>
                    <a:pt x="1364394" y="41810"/>
                  </a:lnTo>
                  <a:lnTo>
                    <a:pt x="1422768" y="41810"/>
                  </a:lnTo>
                  <a:lnTo>
                    <a:pt x="1422651" y="41636"/>
                  </a:lnTo>
                  <a:lnTo>
                    <a:pt x="1420937" y="39559"/>
                  </a:lnTo>
                  <a:lnTo>
                    <a:pt x="1357194" y="39559"/>
                  </a:lnTo>
                  <a:lnTo>
                    <a:pt x="1355215" y="39345"/>
                  </a:lnTo>
                  <a:close/>
                </a:path>
                <a:path w="1439545" h="497840">
                  <a:moveTo>
                    <a:pt x="76054" y="41810"/>
                  </a:moveTo>
                  <a:lnTo>
                    <a:pt x="74818" y="41810"/>
                  </a:lnTo>
                  <a:lnTo>
                    <a:pt x="73167" y="42707"/>
                  </a:lnTo>
                  <a:lnTo>
                    <a:pt x="76054" y="41810"/>
                  </a:lnTo>
                  <a:close/>
                </a:path>
                <a:path w="1439545" h="497840">
                  <a:moveTo>
                    <a:pt x="85754" y="38799"/>
                  </a:moveTo>
                  <a:lnTo>
                    <a:pt x="82017" y="39559"/>
                  </a:lnTo>
                  <a:lnTo>
                    <a:pt x="83927" y="39366"/>
                  </a:lnTo>
                  <a:lnTo>
                    <a:pt x="85754" y="38799"/>
                  </a:lnTo>
                  <a:close/>
                </a:path>
                <a:path w="1439545" h="497840">
                  <a:moveTo>
                    <a:pt x="83927" y="39366"/>
                  </a:moveTo>
                  <a:lnTo>
                    <a:pt x="82017" y="39559"/>
                  </a:lnTo>
                  <a:lnTo>
                    <a:pt x="83307" y="39559"/>
                  </a:lnTo>
                  <a:lnTo>
                    <a:pt x="83927" y="39366"/>
                  </a:lnTo>
                  <a:close/>
                </a:path>
                <a:path w="1439545" h="497840">
                  <a:moveTo>
                    <a:pt x="1353456" y="38799"/>
                  </a:moveTo>
                  <a:lnTo>
                    <a:pt x="1355215" y="39345"/>
                  </a:lnTo>
                  <a:lnTo>
                    <a:pt x="1357194" y="39559"/>
                  </a:lnTo>
                  <a:lnTo>
                    <a:pt x="1353456" y="38799"/>
                  </a:lnTo>
                  <a:close/>
                </a:path>
                <a:path w="1439545" h="497840">
                  <a:moveTo>
                    <a:pt x="1420310" y="38799"/>
                  </a:moveTo>
                  <a:lnTo>
                    <a:pt x="1353456" y="38799"/>
                  </a:lnTo>
                  <a:lnTo>
                    <a:pt x="1357194" y="39559"/>
                  </a:lnTo>
                  <a:lnTo>
                    <a:pt x="1420937" y="39559"/>
                  </a:lnTo>
                  <a:lnTo>
                    <a:pt x="1420310" y="38799"/>
                  </a:lnTo>
                  <a:close/>
                </a:path>
                <a:path w="1439545" h="497840">
                  <a:moveTo>
                    <a:pt x="89552" y="38799"/>
                  </a:moveTo>
                  <a:lnTo>
                    <a:pt x="85754" y="38799"/>
                  </a:lnTo>
                  <a:lnTo>
                    <a:pt x="83927" y="39366"/>
                  </a:lnTo>
                  <a:lnTo>
                    <a:pt x="89552" y="38799"/>
                  </a:lnTo>
                  <a:close/>
                </a:path>
                <a:path w="1439545" h="497840">
                  <a:moveTo>
                    <a:pt x="1419653" y="38003"/>
                  </a:moveTo>
                  <a:lnTo>
                    <a:pt x="97453" y="38003"/>
                  </a:lnTo>
                  <a:lnTo>
                    <a:pt x="1343668" y="38100"/>
                  </a:lnTo>
                  <a:lnTo>
                    <a:pt x="1355215" y="39345"/>
                  </a:lnTo>
                  <a:lnTo>
                    <a:pt x="1353456" y="38799"/>
                  </a:lnTo>
                  <a:lnTo>
                    <a:pt x="1420310" y="38799"/>
                  </a:lnTo>
                  <a:lnTo>
                    <a:pt x="1419653" y="3800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628918" y="960627"/>
            <a:ext cx="10083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Jmol</a:t>
            </a:r>
            <a:r>
              <a:rPr dirty="0" sz="1600" spc="-10">
                <a:latin typeface="Calibri"/>
                <a:cs typeface="Calibri"/>
              </a:rPr>
              <a:t> viewer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818055" y="1337847"/>
            <a:ext cx="4630420" cy="5105400"/>
            <a:chOff x="6818055" y="1337847"/>
            <a:chExt cx="4630420" cy="5105400"/>
          </a:xfrm>
        </p:grpSpPr>
        <p:sp>
          <p:nvSpPr>
            <p:cNvPr id="15" name="object 15" descr=""/>
            <p:cNvSpPr/>
            <p:nvPr/>
          </p:nvSpPr>
          <p:spPr>
            <a:xfrm>
              <a:off x="6818046" y="1337855"/>
              <a:ext cx="4630420" cy="3007995"/>
            </a:xfrm>
            <a:custGeom>
              <a:avLst/>
              <a:gdLst/>
              <a:ahLst/>
              <a:cxnLst/>
              <a:rect l="l" t="t" r="r" b="b"/>
              <a:pathLst>
                <a:path w="4630420" h="3007995">
                  <a:moveTo>
                    <a:pt x="4630178" y="768997"/>
                  </a:moveTo>
                  <a:lnTo>
                    <a:pt x="4624451" y="714133"/>
                  </a:lnTo>
                  <a:lnTo>
                    <a:pt x="4608385" y="663028"/>
                  </a:lnTo>
                  <a:lnTo>
                    <a:pt x="4592040" y="631405"/>
                  </a:lnTo>
                  <a:lnTo>
                    <a:pt x="4592040" y="2736088"/>
                  </a:lnTo>
                  <a:lnTo>
                    <a:pt x="4590808" y="2760078"/>
                  </a:lnTo>
                  <a:lnTo>
                    <a:pt x="4581296" y="2805760"/>
                  </a:lnTo>
                  <a:lnTo>
                    <a:pt x="4563389" y="2847670"/>
                  </a:lnTo>
                  <a:lnTo>
                    <a:pt x="4538015" y="2884944"/>
                  </a:lnTo>
                  <a:lnTo>
                    <a:pt x="4506099" y="2916618"/>
                  </a:lnTo>
                  <a:lnTo>
                    <a:pt x="4468609" y="2941713"/>
                  </a:lnTo>
                  <a:lnTo>
                    <a:pt x="4426509" y="2959303"/>
                  </a:lnTo>
                  <a:lnTo>
                    <a:pt x="4380725" y="2968447"/>
                  </a:lnTo>
                  <a:lnTo>
                    <a:pt x="4356735" y="2969564"/>
                  </a:lnTo>
                  <a:lnTo>
                    <a:pt x="272491" y="2969539"/>
                  </a:lnTo>
                  <a:lnTo>
                    <a:pt x="224282" y="2964611"/>
                  </a:lnTo>
                  <a:lnTo>
                    <a:pt x="180378" y="2950781"/>
                  </a:lnTo>
                  <a:lnTo>
                    <a:pt x="140677" y="2929026"/>
                  </a:lnTo>
                  <a:lnTo>
                    <a:pt x="106083" y="2900261"/>
                  </a:lnTo>
                  <a:lnTo>
                    <a:pt x="77571" y="2865437"/>
                  </a:lnTo>
                  <a:lnTo>
                    <a:pt x="56108" y="2825521"/>
                  </a:lnTo>
                  <a:lnTo>
                    <a:pt x="42633" y="2781465"/>
                  </a:lnTo>
                  <a:lnTo>
                    <a:pt x="38150" y="2736088"/>
                  </a:lnTo>
                  <a:lnTo>
                    <a:pt x="38125" y="768997"/>
                  </a:lnTo>
                  <a:lnTo>
                    <a:pt x="39370" y="744994"/>
                  </a:lnTo>
                  <a:lnTo>
                    <a:pt x="48869" y="699325"/>
                  </a:lnTo>
                  <a:lnTo>
                    <a:pt x="66789" y="657402"/>
                  </a:lnTo>
                  <a:lnTo>
                    <a:pt x="92163" y="620141"/>
                  </a:lnTo>
                  <a:lnTo>
                    <a:pt x="124079" y="588467"/>
                  </a:lnTo>
                  <a:lnTo>
                    <a:pt x="161569" y="563359"/>
                  </a:lnTo>
                  <a:lnTo>
                    <a:pt x="203669" y="545769"/>
                  </a:lnTo>
                  <a:lnTo>
                    <a:pt x="249453" y="536625"/>
                  </a:lnTo>
                  <a:lnTo>
                    <a:pt x="273456" y="535508"/>
                  </a:lnTo>
                  <a:lnTo>
                    <a:pt x="4357675" y="535533"/>
                  </a:lnTo>
                  <a:lnTo>
                    <a:pt x="4405884" y="540473"/>
                  </a:lnTo>
                  <a:lnTo>
                    <a:pt x="4449788" y="554291"/>
                  </a:lnTo>
                  <a:lnTo>
                    <a:pt x="4489501" y="576059"/>
                  </a:lnTo>
                  <a:lnTo>
                    <a:pt x="4524095" y="604824"/>
                  </a:lnTo>
                  <a:lnTo>
                    <a:pt x="4552607" y="639648"/>
                  </a:lnTo>
                  <a:lnTo>
                    <a:pt x="4574070" y="679564"/>
                  </a:lnTo>
                  <a:lnTo>
                    <a:pt x="4587545" y="723620"/>
                  </a:lnTo>
                  <a:lnTo>
                    <a:pt x="4592028" y="768997"/>
                  </a:lnTo>
                  <a:lnTo>
                    <a:pt x="4592040" y="2736088"/>
                  </a:lnTo>
                  <a:lnTo>
                    <a:pt x="4592040" y="631405"/>
                  </a:lnTo>
                  <a:lnTo>
                    <a:pt x="4567364" y="595909"/>
                  </a:lnTo>
                  <a:lnTo>
                    <a:pt x="4530318" y="559117"/>
                  </a:lnTo>
                  <a:lnTo>
                    <a:pt x="4496041" y="535508"/>
                  </a:lnTo>
                  <a:lnTo>
                    <a:pt x="4437799" y="509435"/>
                  </a:lnTo>
                  <a:lnTo>
                    <a:pt x="4384560" y="498767"/>
                  </a:lnTo>
                  <a:lnTo>
                    <a:pt x="4357675" y="497433"/>
                  </a:lnTo>
                  <a:lnTo>
                    <a:pt x="2331720" y="497446"/>
                  </a:lnTo>
                  <a:lnTo>
                    <a:pt x="2340406" y="487527"/>
                  </a:lnTo>
                  <a:lnTo>
                    <a:pt x="2396096" y="423875"/>
                  </a:lnTo>
                  <a:lnTo>
                    <a:pt x="2399855" y="417309"/>
                  </a:lnTo>
                  <a:lnTo>
                    <a:pt x="2400770" y="410070"/>
                  </a:lnTo>
                  <a:lnTo>
                    <a:pt x="2398903" y="403009"/>
                  </a:lnTo>
                  <a:lnTo>
                    <a:pt x="2394305" y="397002"/>
                  </a:lnTo>
                  <a:lnTo>
                    <a:pt x="2387739" y="393242"/>
                  </a:lnTo>
                  <a:lnTo>
                    <a:pt x="2380500" y="392328"/>
                  </a:lnTo>
                  <a:lnTo>
                    <a:pt x="2373439" y="394195"/>
                  </a:lnTo>
                  <a:lnTo>
                    <a:pt x="2367432" y="398792"/>
                  </a:lnTo>
                  <a:lnTo>
                    <a:pt x="2334133" y="436829"/>
                  </a:lnTo>
                  <a:lnTo>
                    <a:pt x="2334133" y="0"/>
                  </a:lnTo>
                  <a:lnTo>
                    <a:pt x="2296033" y="0"/>
                  </a:lnTo>
                  <a:lnTo>
                    <a:pt x="2296033" y="436829"/>
                  </a:lnTo>
                  <a:lnTo>
                    <a:pt x="2262746" y="398792"/>
                  </a:lnTo>
                  <a:lnTo>
                    <a:pt x="2256739" y="394195"/>
                  </a:lnTo>
                  <a:lnTo>
                    <a:pt x="2249678" y="392328"/>
                  </a:lnTo>
                  <a:lnTo>
                    <a:pt x="2242439" y="393242"/>
                  </a:lnTo>
                  <a:lnTo>
                    <a:pt x="2235873" y="397002"/>
                  </a:lnTo>
                  <a:lnTo>
                    <a:pt x="2231275" y="403009"/>
                  </a:lnTo>
                  <a:lnTo>
                    <a:pt x="2229408" y="410070"/>
                  </a:lnTo>
                  <a:lnTo>
                    <a:pt x="2230323" y="417309"/>
                  </a:lnTo>
                  <a:lnTo>
                    <a:pt x="2234082" y="423875"/>
                  </a:lnTo>
                  <a:lnTo>
                    <a:pt x="2298446" y="497459"/>
                  </a:lnTo>
                  <a:lnTo>
                    <a:pt x="271538" y="497459"/>
                  </a:lnTo>
                  <a:lnTo>
                    <a:pt x="216674" y="503186"/>
                  </a:lnTo>
                  <a:lnTo>
                    <a:pt x="165569" y="519239"/>
                  </a:lnTo>
                  <a:lnTo>
                    <a:pt x="119367" y="544525"/>
                  </a:lnTo>
                  <a:lnTo>
                    <a:pt x="79171" y="577913"/>
                  </a:lnTo>
                  <a:lnTo>
                    <a:pt x="46037" y="618350"/>
                  </a:lnTo>
                  <a:lnTo>
                    <a:pt x="21056" y="664743"/>
                  </a:lnTo>
                  <a:lnTo>
                    <a:pt x="5346" y="716000"/>
                  </a:lnTo>
                  <a:lnTo>
                    <a:pt x="25" y="768997"/>
                  </a:lnTo>
                  <a:lnTo>
                    <a:pt x="0" y="2736088"/>
                  </a:lnTo>
                  <a:lnTo>
                    <a:pt x="1511" y="2763913"/>
                  </a:lnTo>
                  <a:lnTo>
                    <a:pt x="12534" y="2817050"/>
                  </a:lnTo>
                  <a:lnTo>
                    <a:pt x="33337" y="2865831"/>
                  </a:lnTo>
                  <a:lnTo>
                    <a:pt x="62814" y="2909163"/>
                  </a:lnTo>
                  <a:lnTo>
                    <a:pt x="99860" y="2945968"/>
                  </a:lnTo>
                  <a:lnTo>
                    <a:pt x="143408" y="2975165"/>
                  </a:lnTo>
                  <a:lnTo>
                    <a:pt x="192379" y="2995650"/>
                  </a:lnTo>
                  <a:lnTo>
                    <a:pt x="245618" y="3006306"/>
                  </a:lnTo>
                  <a:lnTo>
                    <a:pt x="272491" y="3007639"/>
                  </a:lnTo>
                  <a:lnTo>
                    <a:pt x="4358640" y="3007614"/>
                  </a:lnTo>
                  <a:lnTo>
                    <a:pt x="4413504" y="3001886"/>
                  </a:lnTo>
                  <a:lnTo>
                    <a:pt x="4464609" y="2985833"/>
                  </a:lnTo>
                  <a:lnTo>
                    <a:pt x="4510798" y="2960560"/>
                  </a:lnTo>
                  <a:lnTo>
                    <a:pt x="4551007" y="2927159"/>
                  </a:lnTo>
                  <a:lnTo>
                    <a:pt x="4584141" y="2886735"/>
                  </a:lnTo>
                  <a:lnTo>
                    <a:pt x="4609122" y="2840329"/>
                  </a:lnTo>
                  <a:lnTo>
                    <a:pt x="4624832" y="2789085"/>
                  </a:lnTo>
                  <a:lnTo>
                    <a:pt x="4630153" y="2736088"/>
                  </a:lnTo>
                  <a:lnTo>
                    <a:pt x="4630178" y="768997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8055" y="4630903"/>
              <a:ext cx="4630168" cy="181211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8196896" y="6069076"/>
            <a:ext cx="18719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general</a:t>
            </a:r>
            <a:r>
              <a:rPr dirty="0" sz="1600" spc="-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prototype</a:t>
            </a:r>
            <a:r>
              <a:rPr dirty="0" sz="1600" spc="-8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info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8739" y="6465696"/>
            <a:ext cx="106292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Mehl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136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(2017);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161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(2019);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</a:t>
            </a:r>
            <a:r>
              <a:rPr dirty="0" sz="1400">
                <a:latin typeface="Calibri"/>
                <a:cs typeface="Calibri"/>
              </a:rPr>
              <a:t>.,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199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110450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(2021)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20679" y="874820"/>
            <a:ext cx="4610100" cy="5360670"/>
            <a:chOff x="6820679" y="874820"/>
            <a:chExt cx="4610100" cy="53606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9728" y="1318003"/>
              <a:ext cx="4572000" cy="489816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830204" y="1308478"/>
              <a:ext cx="4591050" cy="4917440"/>
            </a:xfrm>
            <a:custGeom>
              <a:avLst/>
              <a:gdLst/>
              <a:ahLst/>
              <a:cxnLst/>
              <a:rect l="l" t="t" r="r" b="b"/>
              <a:pathLst>
                <a:path w="4591050" h="4917440">
                  <a:moveTo>
                    <a:pt x="0" y="0"/>
                  </a:moveTo>
                  <a:lnTo>
                    <a:pt x="4591050" y="0"/>
                  </a:lnTo>
                  <a:lnTo>
                    <a:pt x="4591050" y="4917211"/>
                  </a:lnTo>
                  <a:lnTo>
                    <a:pt x="0" y="491721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422429" y="893870"/>
              <a:ext cx="1401445" cy="545465"/>
            </a:xfrm>
            <a:custGeom>
              <a:avLst/>
              <a:gdLst/>
              <a:ahLst/>
              <a:cxnLst/>
              <a:rect l="l" t="t" r="r" b="b"/>
              <a:pathLst>
                <a:path w="1401445" h="545465">
                  <a:moveTo>
                    <a:pt x="1310491" y="0"/>
                  </a:moveTo>
                  <a:lnTo>
                    <a:pt x="90813" y="0"/>
                  </a:lnTo>
                  <a:lnTo>
                    <a:pt x="55465" y="7136"/>
                  </a:lnTo>
                  <a:lnTo>
                    <a:pt x="26598" y="26598"/>
                  </a:lnTo>
                  <a:lnTo>
                    <a:pt x="7136" y="55464"/>
                  </a:lnTo>
                  <a:lnTo>
                    <a:pt x="0" y="90812"/>
                  </a:lnTo>
                  <a:lnTo>
                    <a:pt x="0" y="454056"/>
                  </a:lnTo>
                  <a:lnTo>
                    <a:pt x="7136" y="489405"/>
                  </a:lnTo>
                  <a:lnTo>
                    <a:pt x="26598" y="518271"/>
                  </a:lnTo>
                  <a:lnTo>
                    <a:pt x="55465" y="537733"/>
                  </a:lnTo>
                  <a:lnTo>
                    <a:pt x="90813" y="544870"/>
                  </a:lnTo>
                  <a:lnTo>
                    <a:pt x="1310491" y="544870"/>
                  </a:lnTo>
                  <a:lnTo>
                    <a:pt x="1345840" y="537733"/>
                  </a:lnTo>
                  <a:lnTo>
                    <a:pt x="1374706" y="518271"/>
                  </a:lnTo>
                  <a:lnTo>
                    <a:pt x="1394168" y="489405"/>
                  </a:lnTo>
                  <a:lnTo>
                    <a:pt x="1401305" y="454056"/>
                  </a:lnTo>
                  <a:lnTo>
                    <a:pt x="1401305" y="90812"/>
                  </a:lnTo>
                  <a:lnTo>
                    <a:pt x="1394168" y="55464"/>
                  </a:lnTo>
                  <a:lnTo>
                    <a:pt x="1374706" y="26598"/>
                  </a:lnTo>
                  <a:lnTo>
                    <a:pt x="1345840" y="7136"/>
                  </a:lnTo>
                  <a:lnTo>
                    <a:pt x="1310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403476" y="874820"/>
              <a:ext cx="1439545" cy="583565"/>
            </a:xfrm>
            <a:custGeom>
              <a:avLst/>
              <a:gdLst/>
              <a:ahLst/>
              <a:cxnLst/>
              <a:rect l="l" t="t" r="r" b="b"/>
              <a:pathLst>
                <a:path w="1439545" h="583565">
                  <a:moveTo>
                    <a:pt x="1329444" y="0"/>
                  </a:moveTo>
                  <a:lnTo>
                    <a:pt x="107857" y="95"/>
                  </a:lnTo>
                  <a:lnTo>
                    <a:pt x="67579" y="8362"/>
                  </a:lnTo>
                  <a:lnTo>
                    <a:pt x="32492" y="31727"/>
                  </a:lnTo>
                  <a:lnTo>
                    <a:pt x="8752" y="66523"/>
                  </a:lnTo>
                  <a:lnTo>
                    <a:pt x="87" y="107952"/>
                  </a:lnTo>
                  <a:lnTo>
                    <a:pt x="0" y="475018"/>
                  </a:lnTo>
                  <a:lnTo>
                    <a:pt x="1973" y="494588"/>
                  </a:lnTo>
                  <a:lnTo>
                    <a:pt x="18304" y="534045"/>
                  </a:lnTo>
                  <a:lnTo>
                    <a:pt x="47814" y="563885"/>
                  </a:lnTo>
                  <a:lnTo>
                    <a:pt x="87034" y="580646"/>
                  </a:lnTo>
                  <a:lnTo>
                    <a:pt x="109767" y="582970"/>
                  </a:lnTo>
                  <a:lnTo>
                    <a:pt x="1331356" y="582874"/>
                  </a:lnTo>
                  <a:lnTo>
                    <a:pt x="1371633" y="574607"/>
                  </a:lnTo>
                  <a:lnTo>
                    <a:pt x="1406720" y="551243"/>
                  </a:lnTo>
                  <a:lnTo>
                    <a:pt x="1412049" y="544967"/>
                  </a:lnTo>
                  <a:lnTo>
                    <a:pt x="109767" y="544870"/>
                  </a:lnTo>
                  <a:lnTo>
                    <a:pt x="100494" y="543881"/>
                  </a:lnTo>
                  <a:lnTo>
                    <a:pt x="97113" y="543881"/>
                  </a:lnTo>
                  <a:lnTo>
                    <a:pt x="93376" y="543121"/>
                  </a:lnTo>
                  <a:lnTo>
                    <a:pt x="94666" y="543121"/>
                  </a:lnTo>
                  <a:lnTo>
                    <a:pt x="84738" y="540040"/>
                  </a:lnTo>
                  <a:lnTo>
                    <a:pt x="83506" y="540040"/>
                  </a:lnTo>
                  <a:lnTo>
                    <a:pt x="80065" y="538590"/>
                  </a:lnTo>
                  <a:lnTo>
                    <a:pt x="80834" y="538590"/>
                  </a:lnTo>
                  <a:lnTo>
                    <a:pt x="71854" y="533716"/>
                  </a:lnTo>
                  <a:lnTo>
                    <a:pt x="71116" y="533716"/>
                  </a:lnTo>
                  <a:lnTo>
                    <a:pt x="68080" y="531667"/>
                  </a:lnTo>
                  <a:lnTo>
                    <a:pt x="68633" y="531667"/>
                  </a:lnTo>
                  <a:lnTo>
                    <a:pt x="60792" y="525198"/>
                  </a:lnTo>
                  <a:lnTo>
                    <a:pt x="60246" y="525198"/>
                  </a:lnTo>
                  <a:lnTo>
                    <a:pt x="57677" y="522627"/>
                  </a:lnTo>
                  <a:lnTo>
                    <a:pt x="58125" y="522627"/>
                  </a:lnTo>
                  <a:lnTo>
                    <a:pt x="51663" y="514794"/>
                  </a:lnTo>
                  <a:lnTo>
                    <a:pt x="51206" y="514794"/>
                  </a:lnTo>
                  <a:lnTo>
                    <a:pt x="49157" y="511757"/>
                  </a:lnTo>
                  <a:lnTo>
                    <a:pt x="49558" y="511757"/>
                  </a:lnTo>
                  <a:lnTo>
                    <a:pt x="44700" y="502808"/>
                  </a:lnTo>
                  <a:lnTo>
                    <a:pt x="44283" y="502808"/>
                  </a:lnTo>
                  <a:lnTo>
                    <a:pt x="42833" y="499367"/>
                  </a:lnTo>
                  <a:lnTo>
                    <a:pt x="43215" y="499367"/>
                  </a:lnTo>
                  <a:lnTo>
                    <a:pt x="40152" y="489498"/>
                  </a:lnTo>
                  <a:lnTo>
                    <a:pt x="39753" y="489498"/>
                  </a:lnTo>
                  <a:lnTo>
                    <a:pt x="38992" y="485761"/>
                  </a:lnTo>
                  <a:lnTo>
                    <a:pt x="39376" y="485761"/>
                  </a:lnTo>
                  <a:lnTo>
                    <a:pt x="37908" y="471196"/>
                  </a:lnTo>
                  <a:lnTo>
                    <a:pt x="38003" y="109862"/>
                  </a:lnTo>
                  <a:lnTo>
                    <a:pt x="39354" y="97208"/>
                  </a:lnTo>
                  <a:lnTo>
                    <a:pt x="38992" y="97208"/>
                  </a:lnTo>
                  <a:lnTo>
                    <a:pt x="39753" y="93471"/>
                  </a:lnTo>
                  <a:lnTo>
                    <a:pt x="40152" y="93471"/>
                  </a:lnTo>
                  <a:lnTo>
                    <a:pt x="43216" y="83601"/>
                  </a:lnTo>
                  <a:lnTo>
                    <a:pt x="42833" y="83601"/>
                  </a:lnTo>
                  <a:lnTo>
                    <a:pt x="44283" y="80162"/>
                  </a:lnTo>
                  <a:lnTo>
                    <a:pt x="44700" y="80162"/>
                  </a:lnTo>
                  <a:lnTo>
                    <a:pt x="49558" y="71212"/>
                  </a:lnTo>
                  <a:lnTo>
                    <a:pt x="49157" y="71212"/>
                  </a:lnTo>
                  <a:lnTo>
                    <a:pt x="51206" y="68176"/>
                  </a:lnTo>
                  <a:lnTo>
                    <a:pt x="51663" y="68176"/>
                  </a:lnTo>
                  <a:lnTo>
                    <a:pt x="58125" y="60342"/>
                  </a:lnTo>
                  <a:lnTo>
                    <a:pt x="57677" y="60342"/>
                  </a:lnTo>
                  <a:lnTo>
                    <a:pt x="60246" y="57772"/>
                  </a:lnTo>
                  <a:lnTo>
                    <a:pt x="60792" y="57772"/>
                  </a:lnTo>
                  <a:lnTo>
                    <a:pt x="68633" y="51301"/>
                  </a:lnTo>
                  <a:lnTo>
                    <a:pt x="68080" y="51301"/>
                  </a:lnTo>
                  <a:lnTo>
                    <a:pt x="71116" y="49253"/>
                  </a:lnTo>
                  <a:lnTo>
                    <a:pt x="71854" y="49253"/>
                  </a:lnTo>
                  <a:lnTo>
                    <a:pt x="80832" y="44380"/>
                  </a:lnTo>
                  <a:lnTo>
                    <a:pt x="80065" y="44380"/>
                  </a:lnTo>
                  <a:lnTo>
                    <a:pt x="83506" y="42928"/>
                  </a:lnTo>
                  <a:lnTo>
                    <a:pt x="84741" y="42928"/>
                  </a:lnTo>
                  <a:lnTo>
                    <a:pt x="94662" y="39848"/>
                  </a:lnTo>
                  <a:lnTo>
                    <a:pt x="93376" y="39848"/>
                  </a:lnTo>
                  <a:lnTo>
                    <a:pt x="97113" y="39088"/>
                  </a:lnTo>
                  <a:lnTo>
                    <a:pt x="100921" y="39088"/>
                  </a:lnTo>
                  <a:lnTo>
                    <a:pt x="111678" y="38003"/>
                  </a:lnTo>
                  <a:lnTo>
                    <a:pt x="1412049" y="38003"/>
                  </a:lnTo>
                  <a:lnTo>
                    <a:pt x="1407581" y="32588"/>
                  </a:lnTo>
                  <a:lnTo>
                    <a:pt x="1372784" y="8848"/>
                  </a:lnTo>
                  <a:lnTo>
                    <a:pt x="1350926" y="2068"/>
                  </a:lnTo>
                  <a:lnTo>
                    <a:pt x="1329444" y="0"/>
                  </a:lnTo>
                  <a:close/>
                </a:path>
                <a:path w="1439545" h="583565">
                  <a:moveTo>
                    <a:pt x="1343926" y="543314"/>
                  </a:moveTo>
                  <a:lnTo>
                    <a:pt x="1327534" y="544967"/>
                  </a:lnTo>
                  <a:lnTo>
                    <a:pt x="1412049" y="544967"/>
                  </a:lnTo>
                  <a:lnTo>
                    <a:pt x="1412945" y="543881"/>
                  </a:lnTo>
                  <a:lnTo>
                    <a:pt x="1342100" y="543881"/>
                  </a:lnTo>
                  <a:lnTo>
                    <a:pt x="1343926" y="543314"/>
                  </a:lnTo>
                  <a:close/>
                </a:path>
                <a:path w="1439545" h="583565">
                  <a:moveTo>
                    <a:pt x="93376" y="543121"/>
                  </a:moveTo>
                  <a:lnTo>
                    <a:pt x="97113" y="543881"/>
                  </a:lnTo>
                  <a:lnTo>
                    <a:pt x="95341" y="543331"/>
                  </a:lnTo>
                  <a:lnTo>
                    <a:pt x="93376" y="543121"/>
                  </a:lnTo>
                  <a:close/>
                </a:path>
                <a:path w="1439545" h="583565">
                  <a:moveTo>
                    <a:pt x="95341" y="543331"/>
                  </a:moveTo>
                  <a:lnTo>
                    <a:pt x="97113" y="543881"/>
                  </a:lnTo>
                  <a:lnTo>
                    <a:pt x="100494" y="543881"/>
                  </a:lnTo>
                  <a:lnTo>
                    <a:pt x="95341" y="543331"/>
                  </a:lnTo>
                  <a:close/>
                </a:path>
                <a:path w="1439545" h="583565">
                  <a:moveTo>
                    <a:pt x="1345836" y="543121"/>
                  </a:moveTo>
                  <a:lnTo>
                    <a:pt x="1343871" y="543331"/>
                  </a:lnTo>
                  <a:lnTo>
                    <a:pt x="1342100" y="543881"/>
                  </a:lnTo>
                  <a:lnTo>
                    <a:pt x="1345836" y="543121"/>
                  </a:lnTo>
                  <a:close/>
                </a:path>
                <a:path w="1439545" h="583565">
                  <a:moveTo>
                    <a:pt x="1413572" y="543121"/>
                  </a:moveTo>
                  <a:lnTo>
                    <a:pt x="1345836" y="543121"/>
                  </a:lnTo>
                  <a:lnTo>
                    <a:pt x="1342100" y="543881"/>
                  </a:lnTo>
                  <a:lnTo>
                    <a:pt x="1412945" y="543881"/>
                  </a:lnTo>
                  <a:lnTo>
                    <a:pt x="1413572" y="543121"/>
                  </a:lnTo>
                  <a:close/>
                </a:path>
                <a:path w="1439545" h="583565">
                  <a:moveTo>
                    <a:pt x="94666" y="543121"/>
                  </a:moveTo>
                  <a:lnTo>
                    <a:pt x="93376" y="543121"/>
                  </a:lnTo>
                  <a:lnTo>
                    <a:pt x="95341" y="543331"/>
                  </a:lnTo>
                  <a:lnTo>
                    <a:pt x="94666" y="543121"/>
                  </a:lnTo>
                  <a:close/>
                </a:path>
                <a:path w="1439545" h="583565">
                  <a:moveTo>
                    <a:pt x="1357351" y="539147"/>
                  </a:moveTo>
                  <a:lnTo>
                    <a:pt x="1343926" y="543314"/>
                  </a:lnTo>
                  <a:lnTo>
                    <a:pt x="1345836" y="543121"/>
                  </a:lnTo>
                  <a:lnTo>
                    <a:pt x="1413572" y="543121"/>
                  </a:lnTo>
                  <a:lnTo>
                    <a:pt x="1416114" y="540040"/>
                  </a:lnTo>
                  <a:lnTo>
                    <a:pt x="1355705" y="540040"/>
                  </a:lnTo>
                  <a:lnTo>
                    <a:pt x="1357351" y="539147"/>
                  </a:lnTo>
                  <a:close/>
                </a:path>
                <a:path w="1439545" h="583565">
                  <a:moveTo>
                    <a:pt x="80065" y="538590"/>
                  </a:moveTo>
                  <a:lnTo>
                    <a:pt x="83506" y="540040"/>
                  </a:lnTo>
                  <a:lnTo>
                    <a:pt x="81860" y="539147"/>
                  </a:lnTo>
                  <a:lnTo>
                    <a:pt x="80065" y="538590"/>
                  </a:lnTo>
                  <a:close/>
                </a:path>
                <a:path w="1439545" h="583565">
                  <a:moveTo>
                    <a:pt x="81860" y="539147"/>
                  </a:moveTo>
                  <a:lnTo>
                    <a:pt x="83506" y="540040"/>
                  </a:lnTo>
                  <a:lnTo>
                    <a:pt x="84738" y="540040"/>
                  </a:lnTo>
                  <a:lnTo>
                    <a:pt x="81860" y="539147"/>
                  </a:lnTo>
                  <a:close/>
                </a:path>
                <a:path w="1439545" h="583565">
                  <a:moveTo>
                    <a:pt x="1359146" y="538590"/>
                  </a:moveTo>
                  <a:lnTo>
                    <a:pt x="1357351" y="539147"/>
                  </a:lnTo>
                  <a:lnTo>
                    <a:pt x="1355705" y="540040"/>
                  </a:lnTo>
                  <a:lnTo>
                    <a:pt x="1359146" y="538590"/>
                  </a:lnTo>
                  <a:close/>
                </a:path>
                <a:path w="1439545" h="583565">
                  <a:moveTo>
                    <a:pt x="1417311" y="538590"/>
                  </a:moveTo>
                  <a:lnTo>
                    <a:pt x="1359146" y="538590"/>
                  </a:lnTo>
                  <a:lnTo>
                    <a:pt x="1355705" y="540040"/>
                  </a:lnTo>
                  <a:lnTo>
                    <a:pt x="1416114" y="540040"/>
                  </a:lnTo>
                  <a:lnTo>
                    <a:pt x="1417311" y="538590"/>
                  </a:lnTo>
                  <a:close/>
                </a:path>
                <a:path w="1439545" h="583565">
                  <a:moveTo>
                    <a:pt x="80834" y="538590"/>
                  </a:moveTo>
                  <a:lnTo>
                    <a:pt x="80065" y="538590"/>
                  </a:lnTo>
                  <a:lnTo>
                    <a:pt x="81860" y="539147"/>
                  </a:lnTo>
                  <a:lnTo>
                    <a:pt x="80834" y="538590"/>
                  </a:lnTo>
                  <a:close/>
                </a:path>
                <a:path w="1439545" h="583565">
                  <a:moveTo>
                    <a:pt x="1369514" y="532545"/>
                  </a:moveTo>
                  <a:lnTo>
                    <a:pt x="1357351" y="539147"/>
                  </a:lnTo>
                  <a:lnTo>
                    <a:pt x="1359146" y="538590"/>
                  </a:lnTo>
                  <a:lnTo>
                    <a:pt x="1417311" y="538590"/>
                  </a:lnTo>
                  <a:lnTo>
                    <a:pt x="1420222" y="535061"/>
                  </a:lnTo>
                  <a:lnTo>
                    <a:pt x="1420909" y="534043"/>
                  </a:lnTo>
                  <a:lnTo>
                    <a:pt x="1421086" y="533716"/>
                  </a:lnTo>
                  <a:lnTo>
                    <a:pt x="1368096" y="533716"/>
                  </a:lnTo>
                  <a:lnTo>
                    <a:pt x="1369514" y="532545"/>
                  </a:lnTo>
                  <a:close/>
                </a:path>
                <a:path w="1439545" h="583565">
                  <a:moveTo>
                    <a:pt x="68080" y="531667"/>
                  </a:moveTo>
                  <a:lnTo>
                    <a:pt x="71116" y="533716"/>
                  </a:lnTo>
                  <a:lnTo>
                    <a:pt x="69695" y="532544"/>
                  </a:lnTo>
                  <a:lnTo>
                    <a:pt x="68080" y="531667"/>
                  </a:lnTo>
                  <a:close/>
                </a:path>
                <a:path w="1439545" h="583565">
                  <a:moveTo>
                    <a:pt x="69695" y="532544"/>
                  </a:moveTo>
                  <a:lnTo>
                    <a:pt x="71116" y="533716"/>
                  </a:lnTo>
                  <a:lnTo>
                    <a:pt x="71854" y="533716"/>
                  </a:lnTo>
                  <a:lnTo>
                    <a:pt x="69695" y="532544"/>
                  </a:lnTo>
                  <a:close/>
                </a:path>
                <a:path w="1439545" h="583565">
                  <a:moveTo>
                    <a:pt x="1371132" y="531667"/>
                  </a:moveTo>
                  <a:lnTo>
                    <a:pt x="1369514" y="532545"/>
                  </a:lnTo>
                  <a:lnTo>
                    <a:pt x="1368096" y="533716"/>
                  </a:lnTo>
                  <a:lnTo>
                    <a:pt x="1371132" y="531667"/>
                  </a:lnTo>
                  <a:close/>
                </a:path>
                <a:path w="1439545" h="583565">
                  <a:moveTo>
                    <a:pt x="1422198" y="531667"/>
                  </a:moveTo>
                  <a:lnTo>
                    <a:pt x="1371132" y="531667"/>
                  </a:lnTo>
                  <a:lnTo>
                    <a:pt x="1368096" y="533716"/>
                  </a:lnTo>
                  <a:lnTo>
                    <a:pt x="1421086" y="533716"/>
                  </a:lnTo>
                  <a:lnTo>
                    <a:pt x="1422198" y="531667"/>
                  </a:lnTo>
                  <a:close/>
                </a:path>
                <a:path w="1439545" h="583565">
                  <a:moveTo>
                    <a:pt x="1380128" y="523789"/>
                  </a:moveTo>
                  <a:lnTo>
                    <a:pt x="1369514" y="532545"/>
                  </a:lnTo>
                  <a:lnTo>
                    <a:pt x="1371132" y="531667"/>
                  </a:lnTo>
                  <a:lnTo>
                    <a:pt x="1422198" y="531667"/>
                  </a:lnTo>
                  <a:lnTo>
                    <a:pt x="1425710" y="525198"/>
                  </a:lnTo>
                  <a:lnTo>
                    <a:pt x="1378965" y="525198"/>
                  </a:lnTo>
                  <a:lnTo>
                    <a:pt x="1380128" y="523789"/>
                  </a:lnTo>
                  <a:close/>
                </a:path>
                <a:path w="1439545" h="583565">
                  <a:moveTo>
                    <a:pt x="68633" y="531667"/>
                  </a:moveTo>
                  <a:lnTo>
                    <a:pt x="68080" y="531667"/>
                  </a:lnTo>
                  <a:lnTo>
                    <a:pt x="69695" y="532544"/>
                  </a:lnTo>
                  <a:lnTo>
                    <a:pt x="68633" y="531667"/>
                  </a:lnTo>
                  <a:close/>
                </a:path>
                <a:path w="1439545" h="583565">
                  <a:moveTo>
                    <a:pt x="57677" y="522627"/>
                  </a:moveTo>
                  <a:lnTo>
                    <a:pt x="60246" y="525198"/>
                  </a:lnTo>
                  <a:lnTo>
                    <a:pt x="59081" y="523786"/>
                  </a:lnTo>
                  <a:lnTo>
                    <a:pt x="57677" y="522627"/>
                  </a:lnTo>
                  <a:close/>
                </a:path>
                <a:path w="1439545" h="583565">
                  <a:moveTo>
                    <a:pt x="59081" y="523786"/>
                  </a:moveTo>
                  <a:lnTo>
                    <a:pt x="60246" y="525198"/>
                  </a:lnTo>
                  <a:lnTo>
                    <a:pt x="60792" y="525198"/>
                  </a:lnTo>
                  <a:lnTo>
                    <a:pt x="59081" y="523786"/>
                  </a:lnTo>
                  <a:close/>
                </a:path>
                <a:path w="1439545" h="583565">
                  <a:moveTo>
                    <a:pt x="1381536" y="522627"/>
                  </a:moveTo>
                  <a:lnTo>
                    <a:pt x="1380128" y="523789"/>
                  </a:lnTo>
                  <a:lnTo>
                    <a:pt x="1378965" y="525198"/>
                  </a:lnTo>
                  <a:lnTo>
                    <a:pt x="1381536" y="522627"/>
                  </a:lnTo>
                  <a:close/>
                </a:path>
                <a:path w="1439545" h="583565">
                  <a:moveTo>
                    <a:pt x="1427105" y="522627"/>
                  </a:moveTo>
                  <a:lnTo>
                    <a:pt x="1381536" y="522627"/>
                  </a:lnTo>
                  <a:lnTo>
                    <a:pt x="1378965" y="525198"/>
                  </a:lnTo>
                  <a:lnTo>
                    <a:pt x="1425710" y="525198"/>
                  </a:lnTo>
                  <a:lnTo>
                    <a:pt x="1427105" y="522627"/>
                  </a:lnTo>
                  <a:close/>
                </a:path>
                <a:path w="1439545" h="583565">
                  <a:moveTo>
                    <a:pt x="1388885" y="513175"/>
                  </a:moveTo>
                  <a:lnTo>
                    <a:pt x="1380128" y="523789"/>
                  </a:lnTo>
                  <a:lnTo>
                    <a:pt x="1381536" y="522627"/>
                  </a:lnTo>
                  <a:lnTo>
                    <a:pt x="1427105" y="522627"/>
                  </a:lnTo>
                  <a:lnTo>
                    <a:pt x="1430459" y="516446"/>
                  </a:lnTo>
                  <a:lnTo>
                    <a:pt x="1430947" y="515293"/>
                  </a:lnTo>
                  <a:lnTo>
                    <a:pt x="1431102" y="514794"/>
                  </a:lnTo>
                  <a:lnTo>
                    <a:pt x="1388007" y="514794"/>
                  </a:lnTo>
                  <a:lnTo>
                    <a:pt x="1388885" y="513175"/>
                  </a:lnTo>
                  <a:close/>
                </a:path>
                <a:path w="1439545" h="583565">
                  <a:moveTo>
                    <a:pt x="58125" y="522627"/>
                  </a:moveTo>
                  <a:lnTo>
                    <a:pt x="57677" y="522627"/>
                  </a:lnTo>
                  <a:lnTo>
                    <a:pt x="59081" y="523786"/>
                  </a:lnTo>
                  <a:lnTo>
                    <a:pt x="58125" y="522627"/>
                  </a:lnTo>
                  <a:close/>
                </a:path>
                <a:path w="1439545" h="583565">
                  <a:moveTo>
                    <a:pt x="49157" y="511757"/>
                  </a:moveTo>
                  <a:lnTo>
                    <a:pt x="51206" y="514794"/>
                  </a:lnTo>
                  <a:lnTo>
                    <a:pt x="50327" y="513175"/>
                  </a:lnTo>
                  <a:lnTo>
                    <a:pt x="49157" y="511757"/>
                  </a:lnTo>
                  <a:close/>
                </a:path>
                <a:path w="1439545" h="583565">
                  <a:moveTo>
                    <a:pt x="50328" y="513176"/>
                  </a:moveTo>
                  <a:lnTo>
                    <a:pt x="51206" y="514794"/>
                  </a:lnTo>
                  <a:lnTo>
                    <a:pt x="51663" y="514794"/>
                  </a:lnTo>
                  <a:lnTo>
                    <a:pt x="50328" y="513176"/>
                  </a:lnTo>
                  <a:close/>
                </a:path>
                <a:path w="1439545" h="583565">
                  <a:moveTo>
                    <a:pt x="1390055" y="511757"/>
                  </a:moveTo>
                  <a:lnTo>
                    <a:pt x="1388885" y="513176"/>
                  </a:lnTo>
                  <a:lnTo>
                    <a:pt x="1388007" y="514794"/>
                  </a:lnTo>
                  <a:lnTo>
                    <a:pt x="1390055" y="511757"/>
                  </a:lnTo>
                  <a:close/>
                </a:path>
                <a:path w="1439545" h="583565">
                  <a:moveTo>
                    <a:pt x="1432044" y="511757"/>
                  </a:moveTo>
                  <a:lnTo>
                    <a:pt x="1390055" y="511757"/>
                  </a:lnTo>
                  <a:lnTo>
                    <a:pt x="1388007" y="514794"/>
                  </a:lnTo>
                  <a:lnTo>
                    <a:pt x="1431102" y="514794"/>
                  </a:lnTo>
                  <a:lnTo>
                    <a:pt x="1432044" y="511757"/>
                  </a:lnTo>
                  <a:close/>
                </a:path>
                <a:path w="1439545" h="583565">
                  <a:moveTo>
                    <a:pt x="49558" y="511757"/>
                  </a:moveTo>
                  <a:lnTo>
                    <a:pt x="49157" y="511757"/>
                  </a:lnTo>
                  <a:lnTo>
                    <a:pt x="50328" y="513176"/>
                  </a:lnTo>
                  <a:lnTo>
                    <a:pt x="49558" y="511757"/>
                  </a:lnTo>
                  <a:close/>
                </a:path>
                <a:path w="1439545" h="583565">
                  <a:moveTo>
                    <a:pt x="1395484" y="501018"/>
                  </a:moveTo>
                  <a:lnTo>
                    <a:pt x="1388885" y="513175"/>
                  </a:lnTo>
                  <a:lnTo>
                    <a:pt x="1390055" y="511757"/>
                  </a:lnTo>
                  <a:lnTo>
                    <a:pt x="1432044" y="511757"/>
                  </a:lnTo>
                  <a:lnTo>
                    <a:pt x="1434821" y="502808"/>
                  </a:lnTo>
                  <a:lnTo>
                    <a:pt x="1394928" y="502808"/>
                  </a:lnTo>
                  <a:lnTo>
                    <a:pt x="1395484" y="501018"/>
                  </a:lnTo>
                  <a:close/>
                </a:path>
                <a:path w="1439545" h="583565">
                  <a:moveTo>
                    <a:pt x="42833" y="499367"/>
                  </a:moveTo>
                  <a:lnTo>
                    <a:pt x="44283" y="502808"/>
                  </a:lnTo>
                  <a:lnTo>
                    <a:pt x="43726" y="501013"/>
                  </a:lnTo>
                  <a:lnTo>
                    <a:pt x="42833" y="499367"/>
                  </a:lnTo>
                  <a:close/>
                </a:path>
                <a:path w="1439545" h="583565">
                  <a:moveTo>
                    <a:pt x="43726" y="501013"/>
                  </a:moveTo>
                  <a:lnTo>
                    <a:pt x="44283" y="502808"/>
                  </a:lnTo>
                  <a:lnTo>
                    <a:pt x="44700" y="502808"/>
                  </a:lnTo>
                  <a:lnTo>
                    <a:pt x="43726" y="501013"/>
                  </a:lnTo>
                  <a:close/>
                </a:path>
                <a:path w="1439545" h="583565">
                  <a:moveTo>
                    <a:pt x="1396380" y="499367"/>
                  </a:moveTo>
                  <a:lnTo>
                    <a:pt x="1395484" y="501018"/>
                  </a:lnTo>
                  <a:lnTo>
                    <a:pt x="1394928" y="502808"/>
                  </a:lnTo>
                  <a:lnTo>
                    <a:pt x="1396380" y="499367"/>
                  </a:lnTo>
                  <a:close/>
                </a:path>
                <a:path w="1439545" h="583565">
                  <a:moveTo>
                    <a:pt x="1435889" y="499367"/>
                  </a:moveTo>
                  <a:lnTo>
                    <a:pt x="1396380" y="499367"/>
                  </a:lnTo>
                  <a:lnTo>
                    <a:pt x="1394928" y="502808"/>
                  </a:lnTo>
                  <a:lnTo>
                    <a:pt x="1434821" y="502808"/>
                  </a:lnTo>
                  <a:lnTo>
                    <a:pt x="1435889" y="499367"/>
                  </a:lnTo>
                  <a:close/>
                </a:path>
                <a:path w="1439545" h="583565">
                  <a:moveTo>
                    <a:pt x="1399669" y="487537"/>
                  </a:moveTo>
                  <a:lnTo>
                    <a:pt x="1395484" y="501018"/>
                  </a:lnTo>
                  <a:lnTo>
                    <a:pt x="1396380" y="499367"/>
                  </a:lnTo>
                  <a:lnTo>
                    <a:pt x="1435889" y="499367"/>
                  </a:lnTo>
                  <a:lnTo>
                    <a:pt x="1436984" y="495838"/>
                  </a:lnTo>
                  <a:lnTo>
                    <a:pt x="1437239" y="494587"/>
                  </a:lnTo>
                  <a:lnTo>
                    <a:pt x="1437730" y="489498"/>
                  </a:lnTo>
                  <a:lnTo>
                    <a:pt x="1399459" y="489498"/>
                  </a:lnTo>
                  <a:lnTo>
                    <a:pt x="1399669" y="487537"/>
                  </a:lnTo>
                  <a:close/>
                </a:path>
                <a:path w="1439545" h="583565">
                  <a:moveTo>
                    <a:pt x="43215" y="499367"/>
                  </a:moveTo>
                  <a:lnTo>
                    <a:pt x="42833" y="499367"/>
                  </a:lnTo>
                  <a:lnTo>
                    <a:pt x="43726" y="501013"/>
                  </a:lnTo>
                  <a:lnTo>
                    <a:pt x="43215" y="499367"/>
                  </a:lnTo>
                  <a:close/>
                </a:path>
                <a:path w="1439545" h="583565">
                  <a:moveTo>
                    <a:pt x="38992" y="485761"/>
                  </a:moveTo>
                  <a:lnTo>
                    <a:pt x="39753" y="489498"/>
                  </a:lnTo>
                  <a:lnTo>
                    <a:pt x="39544" y="487537"/>
                  </a:lnTo>
                  <a:lnTo>
                    <a:pt x="38992" y="485761"/>
                  </a:lnTo>
                  <a:close/>
                </a:path>
                <a:path w="1439545" h="583565">
                  <a:moveTo>
                    <a:pt x="39561" y="487593"/>
                  </a:moveTo>
                  <a:lnTo>
                    <a:pt x="39753" y="489498"/>
                  </a:lnTo>
                  <a:lnTo>
                    <a:pt x="40152" y="489498"/>
                  </a:lnTo>
                  <a:lnTo>
                    <a:pt x="39561" y="487593"/>
                  </a:lnTo>
                  <a:close/>
                </a:path>
                <a:path w="1439545" h="583565">
                  <a:moveTo>
                    <a:pt x="1400220" y="485761"/>
                  </a:moveTo>
                  <a:lnTo>
                    <a:pt x="1399663" y="487593"/>
                  </a:lnTo>
                  <a:lnTo>
                    <a:pt x="1399459" y="489498"/>
                  </a:lnTo>
                  <a:lnTo>
                    <a:pt x="1400220" y="485761"/>
                  </a:lnTo>
                  <a:close/>
                </a:path>
                <a:path w="1439545" h="583565">
                  <a:moveTo>
                    <a:pt x="1438090" y="485761"/>
                  </a:moveTo>
                  <a:lnTo>
                    <a:pt x="1400220" y="485761"/>
                  </a:lnTo>
                  <a:lnTo>
                    <a:pt x="1399459" y="489498"/>
                  </a:lnTo>
                  <a:lnTo>
                    <a:pt x="1437730" y="489498"/>
                  </a:lnTo>
                  <a:lnTo>
                    <a:pt x="1438090" y="485761"/>
                  </a:lnTo>
                  <a:close/>
                </a:path>
                <a:path w="1439545" h="583565">
                  <a:moveTo>
                    <a:pt x="39376" y="485761"/>
                  </a:moveTo>
                  <a:lnTo>
                    <a:pt x="38992" y="485761"/>
                  </a:lnTo>
                  <a:lnTo>
                    <a:pt x="39561" y="487593"/>
                  </a:lnTo>
                  <a:lnTo>
                    <a:pt x="39376" y="485761"/>
                  </a:lnTo>
                  <a:close/>
                </a:path>
                <a:path w="1439545" h="583565">
                  <a:moveTo>
                    <a:pt x="1399652" y="95376"/>
                  </a:moveTo>
                  <a:lnTo>
                    <a:pt x="1401112" y="109862"/>
                  </a:lnTo>
                  <a:lnTo>
                    <a:pt x="1401208" y="473106"/>
                  </a:lnTo>
                  <a:lnTo>
                    <a:pt x="1399669" y="487537"/>
                  </a:lnTo>
                  <a:lnTo>
                    <a:pt x="1400220" y="485761"/>
                  </a:lnTo>
                  <a:lnTo>
                    <a:pt x="1438090" y="485761"/>
                  </a:lnTo>
                  <a:lnTo>
                    <a:pt x="1439308" y="473106"/>
                  </a:lnTo>
                  <a:lnTo>
                    <a:pt x="1439213" y="107952"/>
                  </a:lnTo>
                  <a:lnTo>
                    <a:pt x="1438130" y="97208"/>
                  </a:lnTo>
                  <a:lnTo>
                    <a:pt x="1400220" y="97208"/>
                  </a:lnTo>
                  <a:lnTo>
                    <a:pt x="1399652" y="95376"/>
                  </a:lnTo>
                  <a:close/>
                </a:path>
                <a:path w="1439545" h="583565">
                  <a:moveTo>
                    <a:pt x="39753" y="93471"/>
                  </a:moveTo>
                  <a:lnTo>
                    <a:pt x="38992" y="97208"/>
                  </a:lnTo>
                  <a:lnTo>
                    <a:pt x="39550" y="95376"/>
                  </a:lnTo>
                  <a:lnTo>
                    <a:pt x="39753" y="93471"/>
                  </a:lnTo>
                  <a:close/>
                </a:path>
                <a:path w="1439545" h="583565">
                  <a:moveTo>
                    <a:pt x="39544" y="95431"/>
                  </a:moveTo>
                  <a:lnTo>
                    <a:pt x="38992" y="97208"/>
                  </a:lnTo>
                  <a:lnTo>
                    <a:pt x="39354" y="97208"/>
                  </a:lnTo>
                  <a:lnTo>
                    <a:pt x="39544" y="95431"/>
                  </a:lnTo>
                  <a:close/>
                </a:path>
                <a:path w="1439545" h="583565">
                  <a:moveTo>
                    <a:pt x="1399459" y="93471"/>
                  </a:moveTo>
                  <a:lnTo>
                    <a:pt x="1399669" y="95431"/>
                  </a:lnTo>
                  <a:lnTo>
                    <a:pt x="1400220" y="97208"/>
                  </a:lnTo>
                  <a:lnTo>
                    <a:pt x="1399459" y="93471"/>
                  </a:lnTo>
                  <a:close/>
                </a:path>
                <a:path w="1439545" h="583565">
                  <a:moveTo>
                    <a:pt x="1437753" y="93471"/>
                  </a:moveTo>
                  <a:lnTo>
                    <a:pt x="1399459" y="93471"/>
                  </a:lnTo>
                  <a:lnTo>
                    <a:pt x="1400220" y="97208"/>
                  </a:lnTo>
                  <a:lnTo>
                    <a:pt x="1438130" y="97208"/>
                  </a:lnTo>
                  <a:lnTo>
                    <a:pt x="1437753" y="93471"/>
                  </a:lnTo>
                  <a:close/>
                </a:path>
                <a:path w="1439545" h="583565">
                  <a:moveTo>
                    <a:pt x="40152" y="93471"/>
                  </a:moveTo>
                  <a:lnTo>
                    <a:pt x="39753" y="93471"/>
                  </a:lnTo>
                  <a:lnTo>
                    <a:pt x="39544" y="95431"/>
                  </a:lnTo>
                  <a:lnTo>
                    <a:pt x="40152" y="93471"/>
                  </a:lnTo>
                  <a:close/>
                </a:path>
                <a:path w="1439545" h="583565">
                  <a:moveTo>
                    <a:pt x="1395483" y="81949"/>
                  </a:moveTo>
                  <a:lnTo>
                    <a:pt x="1399652" y="95376"/>
                  </a:lnTo>
                  <a:lnTo>
                    <a:pt x="1399459" y="93471"/>
                  </a:lnTo>
                  <a:lnTo>
                    <a:pt x="1437753" y="93471"/>
                  </a:lnTo>
                  <a:lnTo>
                    <a:pt x="1437239" y="88381"/>
                  </a:lnTo>
                  <a:lnTo>
                    <a:pt x="1436985" y="87130"/>
                  </a:lnTo>
                  <a:lnTo>
                    <a:pt x="1435890" y="83601"/>
                  </a:lnTo>
                  <a:lnTo>
                    <a:pt x="1396380" y="83601"/>
                  </a:lnTo>
                  <a:lnTo>
                    <a:pt x="1395483" y="81949"/>
                  </a:lnTo>
                  <a:close/>
                </a:path>
                <a:path w="1439545" h="583565">
                  <a:moveTo>
                    <a:pt x="44283" y="80162"/>
                  </a:moveTo>
                  <a:lnTo>
                    <a:pt x="42833" y="83601"/>
                  </a:lnTo>
                  <a:lnTo>
                    <a:pt x="43728" y="81949"/>
                  </a:lnTo>
                  <a:lnTo>
                    <a:pt x="44283" y="80162"/>
                  </a:lnTo>
                  <a:close/>
                </a:path>
                <a:path w="1439545" h="583565">
                  <a:moveTo>
                    <a:pt x="43727" y="81954"/>
                  </a:moveTo>
                  <a:lnTo>
                    <a:pt x="42833" y="83601"/>
                  </a:lnTo>
                  <a:lnTo>
                    <a:pt x="43216" y="83601"/>
                  </a:lnTo>
                  <a:lnTo>
                    <a:pt x="43727" y="81954"/>
                  </a:lnTo>
                  <a:close/>
                </a:path>
                <a:path w="1439545" h="583565">
                  <a:moveTo>
                    <a:pt x="1394928" y="80162"/>
                  </a:moveTo>
                  <a:lnTo>
                    <a:pt x="1395486" y="81954"/>
                  </a:lnTo>
                  <a:lnTo>
                    <a:pt x="1396380" y="83601"/>
                  </a:lnTo>
                  <a:lnTo>
                    <a:pt x="1394928" y="80162"/>
                  </a:lnTo>
                  <a:close/>
                </a:path>
                <a:path w="1439545" h="583565">
                  <a:moveTo>
                    <a:pt x="1434822" y="80162"/>
                  </a:moveTo>
                  <a:lnTo>
                    <a:pt x="1394928" y="80162"/>
                  </a:lnTo>
                  <a:lnTo>
                    <a:pt x="1396380" y="83601"/>
                  </a:lnTo>
                  <a:lnTo>
                    <a:pt x="1435890" y="83601"/>
                  </a:lnTo>
                  <a:lnTo>
                    <a:pt x="1434822" y="80162"/>
                  </a:lnTo>
                  <a:close/>
                </a:path>
                <a:path w="1439545" h="583565">
                  <a:moveTo>
                    <a:pt x="44700" y="80162"/>
                  </a:moveTo>
                  <a:lnTo>
                    <a:pt x="44283" y="80162"/>
                  </a:lnTo>
                  <a:lnTo>
                    <a:pt x="43727" y="81954"/>
                  </a:lnTo>
                  <a:lnTo>
                    <a:pt x="44700" y="80162"/>
                  </a:lnTo>
                  <a:close/>
                </a:path>
                <a:path w="1439545" h="583565">
                  <a:moveTo>
                    <a:pt x="1388885" y="69794"/>
                  </a:moveTo>
                  <a:lnTo>
                    <a:pt x="1395483" y="81949"/>
                  </a:lnTo>
                  <a:lnTo>
                    <a:pt x="1394928" y="80162"/>
                  </a:lnTo>
                  <a:lnTo>
                    <a:pt x="1434822" y="80162"/>
                  </a:lnTo>
                  <a:lnTo>
                    <a:pt x="1432043" y="71212"/>
                  </a:lnTo>
                  <a:lnTo>
                    <a:pt x="1390055" y="71212"/>
                  </a:lnTo>
                  <a:lnTo>
                    <a:pt x="1388885" y="69794"/>
                  </a:lnTo>
                  <a:close/>
                </a:path>
                <a:path w="1439545" h="583565">
                  <a:moveTo>
                    <a:pt x="51206" y="68176"/>
                  </a:moveTo>
                  <a:lnTo>
                    <a:pt x="49157" y="71212"/>
                  </a:lnTo>
                  <a:lnTo>
                    <a:pt x="50327" y="69794"/>
                  </a:lnTo>
                  <a:lnTo>
                    <a:pt x="51206" y="68176"/>
                  </a:lnTo>
                  <a:close/>
                </a:path>
                <a:path w="1439545" h="583565">
                  <a:moveTo>
                    <a:pt x="50327" y="69794"/>
                  </a:moveTo>
                  <a:lnTo>
                    <a:pt x="49157" y="71212"/>
                  </a:lnTo>
                  <a:lnTo>
                    <a:pt x="49558" y="71212"/>
                  </a:lnTo>
                  <a:lnTo>
                    <a:pt x="50327" y="69794"/>
                  </a:lnTo>
                  <a:close/>
                </a:path>
                <a:path w="1439545" h="583565">
                  <a:moveTo>
                    <a:pt x="1388007" y="68176"/>
                  </a:moveTo>
                  <a:lnTo>
                    <a:pt x="1388885" y="69794"/>
                  </a:lnTo>
                  <a:lnTo>
                    <a:pt x="1390055" y="71212"/>
                  </a:lnTo>
                  <a:lnTo>
                    <a:pt x="1388007" y="68176"/>
                  </a:lnTo>
                  <a:close/>
                </a:path>
                <a:path w="1439545" h="583565">
                  <a:moveTo>
                    <a:pt x="1431101" y="68176"/>
                  </a:moveTo>
                  <a:lnTo>
                    <a:pt x="1388007" y="68176"/>
                  </a:lnTo>
                  <a:lnTo>
                    <a:pt x="1390055" y="71212"/>
                  </a:lnTo>
                  <a:lnTo>
                    <a:pt x="1432043" y="71212"/>
                  </a:lnTo>
                  <a:lnTo>
                    <a:pt x="1431101" y="68176"/>
                  </a:lnTo>
                  <a:close/>
                </a:path>
                <a:path w="1439545" h="583565">
                  <a:moveTo>
                    <a:pt x="1380128" y="59180"/>
                  </a:moveTo>
                  <a:lnTo>
                    <a:pt x="1388885" y="69794"/>
                  </a:lnTo>
                  <a:lnTo>
                    <a:pt x="1388007" y="68176"/>
                  </a:lnTo>
                  <a:lnTo>
                    <a:pt x="1431101" y="68176"/>
                  </a:lnTo>
                  <a:lnTo>
                    <a:pt x="1430945" y="67674"/>
                  </a:lnTo>
                  <a:lnTo>
                    <a:pt x="1430459" y="66522"/>
                  </a:lnTo>
                  <a:lnTo>
                    <a:pt x="1427105" y="60342"/>
                  </a:lnTo>
                  <a:lnTo>
                    <a:pt x="1381536" y="60342"/>
                  </a:lnTo>
                  <a:lnTo>
                    <a:pt x="1380128" y="59180"/>
                  </a:lnTo>
                  <a:close/>
                </a:path>
                <a:path w="1439545" h="583565">
                  <a:moveTo>
                    <a:pt x="51663" y="68176"/>
                  </a:moveTo>
                  <a:lnTo>
                    <a:pt x="51206" y="68176"/>
                  </a:lnTo>
                  <a:lnTo>
                    <a:pt x="50327" y="69794"/>
                  </a:lnTo>
                  <a:lnTo>
                    <a:pt x="51663" y="68176"/>
                  </a:lnTo>
                  <a:close/>
                </a:path>
                <a:path w="1439545" h="583565">
                  <a:moveTo>
                    <a:pt x="60246" y="57772"/>
                  </a:moveTo>
                  <a:lnTo>
                    <a:pt x="57677" y="60342"/>
                  </a:lnTo>
                  <a:lnTo>
                    <a:pt x="59084" y="59180"/>
                  </a:lnTo>
                  <a:lnTo>
                    <a:pt x="60246" y="57772"/>
                  </a:lnTo>
                  <a:close/>
                </a:path>
                <a:path w="1439545" h="583565">
                  <a:moveTo>
                    <a:pt x="59082" y="59183"/>
                  </a:moveTo>
                  <a:lnTo>
                    <a:pt x="57677" y="60342"/>
                  </a:lnTo>
                  <a:lnTo>
                    <a:pt x="58125" y="60342"/>
                  </a:lnTo>
                  <a:lnTo>
                    <a:pt x="59082" y="59183"/>
                  </a:lnTo>
                  <a:close/>
                </a:path>
                <a:path w="1439545" h="583565">
                  <a:moveTo>
                    <a:pt x="1378965" y="57772"/>
                  </a:moveTo>
                  <a:lnTo>
                    <a:pt x="1380131" y="59183"/>
                  </a:lnTo>
                  <a:lnTo>
                    <a:pt x="1381536" y="60342"/>
                  </a:lnTo>
                  <a:lnTo>
                    <a:pt x="1378965" y="57772"/>
                  </a:lnTo>
                  <a:close/>
                </a:path>
                <a:path w="1439545" h="583565">
                  <a:moveTo>
                    <a:pt x="1425710" y="57772"/>
                  </a:moveTo>
                  <a:lnTo>
                    <a:pt x="1378965" y="57772"/>
                  </a:lnTo>
                  <a:lnTo>
                    <a:pt x="1381536" y="60342"/>
                  </a:lnTo>
                  <a:lnTo>
                    <a:pt x="1427105" y="60342"/>
                  </a:lnTo>
                  <a:lnTo>
                    <a:pt x="1425710" y="57772"/>
                  </a:lnTo>
                  <a:close/>
                </a:path>
                <a:path w="1439545" h="583565">
                  <a:moveTo>
                    <a:pt x="60792" y="57772"/>
                  </a:moveTo>
                  <a:lnTo>
                    <a:pt x="60246" y="57772"/>
                  </a:lnTo>
                  <a:lnTo>
                    <a:pt x="59082" y="59183"/>
                  </a:lnTo>
                  <a:lnTo>
                    <a:pt x="60792" y="57772"/>
                  </a:lnTo>
                  <a:close/>
                </a:path>
                <a:path w="1439545" h="583565">
                  <a:moveTo>
                    <a:pt x="1369514" y="50423"/>
                  </a:moveTo>
                  <a:lnTo>
                    <a:pt x="1380128" y="59180"/>
                  </a:lnTo>
                  <a:lnTo>
                    <a:pt x="1378965" y="57772"/>
                  </a:lnTo>
                  <a:lnTo>
                    <a:pt x="1425710" y="57772"/>
                  </a:lnTo>
                  <a:lnTo>
                    <a:pt x="1422198" y="51301"/>
                  </a:lnTo>
                  <a:lnTo>
                    <a:pt x="1371132" y="51301"/>
                  </a:lnTo>
                  <a:lnTo>
                    <a:pt x="1369514" y="50423"/>
                  </a:lnTo>
                  <a:close/>
                </a:path>
                <a:path w="1439545" h="583565">
                  <a:moveTo>
                    <a:pt x="71116" y="49253"/>
                  </a:moveTo>
                  <a:lnTo>
                    <a:pt x="68080" y="51301"/>
                  </a:lnTo>
                  <a:lnTo>
                    <a:pt x="69698" y="50423"/>
                  </a:lnTo>
                  <a:lnTo>
                    <a:pt x="71116" y="49253"/>
                  </a:lnTo>
                  <a:close/>
                </a:path>
                <a:path w="1439545" h="583565">
                  <a:moveTo>
                    <a:pt x="69696" y="50424"/>
                  </a:moveTo>
                  <a:lnTo>
                    <a:pt x="68080" y="51301"/>
                  </a:lnTo>
                  <a:lnTo>
                    <a:pt x="68633" y="51301"/>
                  </a:lnTo>
                  <a:lnTo>
                    <a:pt x="69696" y="50424"/>
                  </a:lnTo>
                  <a:close/>
                </a:path>
                <a:path w="1439545" h="583565">
                  <a:moveTo>
                    <a:pt x="1368096" y="49253"/>
                  </a:moveTo>
                  <a:lnTo>
                    <a:pt x="1369517" y="50424"/>
                  </a:lnTo>
                  <a:lnTo>
                    <a:pt x="1371132" y="51301"/>
                  </a:lnTo>
                  <a:lnTo>
                    <a:pt x="1368096" y="49253"/>
                  </a:lnTo>
                  <a:close/>
                </a:path>
                <a:path w="1439545" h="583565">
                  <a:moveTo>
                    <a:pt x="1421086" y="49253"/>
                  </a:moveTo>
                  <a:lnTo>
                    <a:pt x="1368096" y="49253"/>
                  </a:lnTo>
                  <a:lnTo>
                    <a:pt x="1371132" y="51301"/>
                  </a:lnTo>
                  <a:lnTo>
                    <a:pt x="1422198" y="51301"/>
                  </a:lnTo>
                  <a:lnTo>
                    <a:pt x="1421086" y="49253"/>
                  </a:lnTo>
                  <a:close/>
                </a:path>
                <a:path w="1439545" h="583565">
                  <a:moveTo>
                    <a:pt x="71854" y="49253"/>
                  </a:moveTo>
                  <a:lnTo>
                    <a:pt x="71116" y="49253"/>
                  </a:lnTo>
                  <a:lnTo>
                    <a:pt x="69696" y="50424"/>
                  </a:lnTo>
                  <a:lnTo>
                    <a:pt x="71854" y="49253"/>
                  </a:lnTo>
                  <a:close/>
                </a:path>
                <a:path w="1439545" h="583565">
                  <a:moveTo>
                    <a:pt x="1357356" y="43824"/>
                  </a:moveTo>
                  <a:lnTo>
                    <a:pt x="1369514" y="50423"/>
                  </a:lnTo>
                  <a:lnTo>
                    <a:pt x="1368096" y="49253"/>
                  </a:lnTo>
                  <a:lnTo>
                    <a:pt x="1421086" y="49253"/>
                  </a:lnTo>
                  <a:lnTo>
                    <a:pt x="1420909" y="48925"/>
                  </a:lnTo>
                  <a:lnTo>
                    <a:pt x="1420221" y="47908"/>
                  </a:lnTo>
                  <a:lnTo>
                    <a:pt x="1417311" y="44380"/>
                  </a:lnTo>
                  <a:lnTo>
                    <a:pt x="1359146" y="44380"/>
                  </a:lnTo>
                  <a:lnTo>
                    <a:pt x="1357356" y="43824"/>
                  </a:lnTo>
                  <a:close/>
                </a:path>
                <a:path w="1439545" h="583565">
                  <a:moveTo>
                    <a:pt x="83506" y="42928"/>
                  </a:moveTo>
                  <a:lnTo>
                    <a:pt x="80065" y="44380"/>
                  </a:lnTo>
                  <a:lnTo>
                    <a:pt x="81855" y="43824"/>
                  </a:lnTo>
                  <a:lnTo>
                    <a:pt x="83506" y="42928"/>
                  </a:lnTo>
                  <a:close/>
                </a:path>
                <a:path w="1439545" h="583565">
                  <a:moveTo>
                    <a:pt x="81855" y="43824"/>
                  </a:moveTo>
                  <a:lnTo>
                    <a:pt x="80065" y="44380"/>
                  </a:lnTo>
                  <a:lnTo>
                    <a:pt x="80832" y="44380"/>
                  </a:lnTo>
                  <a:lnTo>
                    <a:pt x="81855" y="43824"/>
                  </a:lnTo>
                  <a:close/>
                </a:path>
                <a:path w="1439545" h="583565">
                  <a:moveTo>
                    <a:pt x="1355705" y="42928"/>
                  </a:moveTo>
                  <a:lnTo>
                    <a:pt x="1357356" y="43824"/>
                  </a:lnTo>
                  <a:lnTo>
                    <a:pt x="1359146" y="44380"/>
                  </a:lnTo>
                  <a:lnTo>
                    <a:pt x="1355705" y="42928"/>
                  </a:lnTo>
                  <a:close/>
                </a:path>
                <a:path w="1439545" h="583565">
                  <a:moveTo>
                    <a:pt x="1416113" y="42928"/>
                  </a:moveTo>
                  <a:lnTo>
                    <a:pt x="1355705" y="42928"/>
                  </a:lnTo>
                  <a:lnTo>
                    <a:pt x="1359146" y="44380"/>
                  </a:lnTo>
                  <a:lnTo>
                    <a:pt x="1417311" y="44380"/>
                  </a:lnTo>
                  <a:lnTo>
                    <a:pt x="1416113" y="42928"/>
                  </a:lnTo>
                  <a:close/>
                </a:path>
                <a:path w="1439545" h="583565">
                  <a:moveTo>
                    <a:pt x="84741" y="42928"/>
                  </a:moveTo>
                  <a:lnTo>
                    <a:pt x="83506" y="42928"/>
                  </a:lnTo>
                  <a:lnTo>
                    <a:pt x="81855" y="43824"/>
                  </a:lnTo>
                  <a:lnTo>
                    <a:pt x="84741" y="42928"/>
                  </a:lnTo>
                  <a:close/>
                </a:path>
                <a:path w="1439545" h="583565">
                  <a:moveTo>
                    <a:pt x="1343877" y="39639"/>
                  </a:moveTo>
                  <a:lnTo>
                    <a:pt x="1357356" y="43824"/>
                  </a:lnTo>
                  <a:lnTo>
                    <a:pt x="1355705" y="42928"/>
                  </a:lnTo>
                  <a:lnTo>
                    <a:pt x="1416113" y="42928"/>
                  </a:lnTo>
                  <a:lnTo>
                    <a:pt x="1413572" y="39848"/>
                  </a:lnTo>
                  <a:lnTo>
                    <a:pt x="1345836" y="39848"/>
                  </a:lnTo>
                  <a:lnTo>
                    <a:pt x="1343877" y="39639"/>
                  </a:lnTo>
                  <a:close/>
                </a:path>
                <a:path w="1439545" h="583565">
                  <a:moveTo>
                    <a:pt x="97113" y="39088"/>
                  </a:moveTo>
                  <a:lnTo>
                    <a:pt x="93376" y="39848"/>
                  </a:lnTo>
                  <a:lnTo>
                    <a:pt x="95335" y="39639"/>
                  </a:lnTo>
                  <a:lnTo>
                    <a:pt x="97113" y="39088"/>
                  </a:lnTo>
                  <a:close/>
                </a:path>
                <a:path w="1439545" h="583565">
                  <a:moveTo>
                    <a:pt x="95281" y="39656"/>
                  </a:moveTo>
                  <a:lnTo>
                    <a:pt x="93376" y="39848"/>
                  </a:lnTo>
                  <a:lnTo>
                    <a:pt x="94662" y="39848"/>
                  </a:lnTo>
                  <a:lnTo>
                    <a:pt x="95281" y="39656"/>
                  </a:lnTo>
                  <a:close/>
                </a:path>
                <a:path w="1439545" h="583565">
                  <a:moveTo>
                    <a:pt x="1342100" y="39088"/>
                  </a:moveTo>
                  <a:lnTo>
                    <a:pt x="1343877" y="39639"/>
                  </a:lnTo>
                  <a:lnTo>
                    <a:pt x="1345836" y="39848"/>
                  </a:lnTo>
                  <a:lnTo>
                    <a:pt x="1342100" y="39088"/>
                  </a:lnTo>
                  <a:close/>
                </a:path>
                <a:path w="1439545" h="583565">
                  <a:moveTo>
                    <a:pt x="1412944" y="39088"/>
                  </a:moveTo>
                  <a:lnTo>
                    <a:pt x="1342100" y="39088"/>
                  </a:lnTo>
                  <a:lnTo>
                    <a:pt x="1345836" y="39848"/>
                  </a:lnTo>
                  <a:lnTo>
                    <a:pt x="1413572" y="39848"/>
                  </a:lnTo>
                  <a:lnTo>
                    <a:pt x="1412944" y="39088"/>
                  </a:lnTo>
                  <a:close/>
                </a:path>
                <a:path w="1439545" h="583565">
                  <a:moveTo>
                    <a:pt x="100921" y="39088"/>
                  </a:moveTo>
                  <a:lnTo>
                    <a:pt x="97113" y="39088"/>
                  </a:lnTo>
                  <a:lnTo>
                    <a:pt x="95281" y="39656"/>
                  </a:lnTo>
                  <a:lnTo>
                    <a:pt x="100921" y="39088"/>
                  </a:lnTo>
                  <a:close/>
                </a:path>
                <a:path w="1439545" h="583565">
                  <a:moveTo>
                    <a:pt x="1412049" y="38003"/>
                  </a:moveTo>
                  <a:lnTo>
                    <a:pt x="111678" y="38003"/>
                  </a:lnTo>
                  <a:lnTo>
                    <a:pt x="1329444" y="38100"/>
                  </a:lnTo>
                  <a:lnTo>
                    <a:pt x="1343877" y="39639"/>
                  </a:lnTo>
                  <a:lnTo>
                    <a:pt x="1342100" y="39088"/>
                  </a:lnTo>
                  <a:lnTo>
                    <a:pt x="1412944" y="39088"/>
                  </a:lnTo>
                  <a:lnTo>
                    <a:pt x="1412049" y="3800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697886" y="896619"/>
            <a:ext cx="85026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9685" marR="5080" indent="-6985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latin typeface="Calibri"/>
                <a:cs typeface="Calibri"/>
              </a:rPr>
              <a:t>prototype generator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0"/>
            <a:ext cx="12192000" cy="6223000"/>
            <a:chOff x="0" y="0"/>
            <a:chExt cx="12192000" cy="6223000"/>
          </a:xfrm>
        </p:grpSpPr>
        <p:sp>
          <p:nvSpPr>
            <p:cNvPr id="9" name="object 9" descr=""/>
            <p:cNvSpPr/>
            <p:nvPr/>
          </p:nvSpPr>
          <p:spPr>
            <a:xfrm>
              <a:off x="6818033" y="1438744"/>
              <a:ext cx="4610100" cy="4784090"/>
            </a:xfrm>
            <a:custGeom>
              <a:avLst/>
              <a:gdLst/>
              <a:ahLst/>
              <a:cxnLst/>
              <a:rect l="l" t="t" r="r" b="b"/>
              <a:pathLst>
                <a:path w="4610100" h="4784090">
                  <a:moveTo>
                    <a:pt x="4610087" y="716661"/>
                  </a:moveTo>
                  <a:lnTo>
                    <a:pt x="4607547" y="667461"/>
                  </a:lnTo>
                  <a:lnTo>
                    <a:pt x="4600092" y="619213"/>
                  </a:lnTo>
                  <a:lnTo>
                    <a:pt x="4588141" y="573087"/>
                  </a:lnTo>
                  <a:lnTo>
                    <a:pt x="4571974" y="529209"/>
                  </a:lnTo>
                  <a:lnTo>
                    <a:pt x="4571974" y="716661"/>
                  </a:lnTo>
                  <a:lnTo>
                    <a:pt x="4571974" y="4302747"/>
                  </a:lnTo>
                  <a:lnTo>
                    <a:pt x="4569663" y="4348099"/>
                  </a:lnTo>
                  <a:lnTo>
                    <a:pt x="4562894" y="4392104"/>
                  </a:lnTo>
                  <a:lnTo>
                    <a:pt x="4551807" y="4435018"/>
                  </a:lnTo>
                  <a:lnTo>
                    <a:pt x="4536808" y="4475708"/>
                  </a:lnTo>
                  <a:lnTo>
                    <a:pt x="4518076" y="4514405"/>
                  </a:lnTo>
                  <a:lnTo>
                    <a:pt x="4495787" y="4550905"/>
                  </a:lnTo>
                  <a:lnTo>
                    <a:pt x="4470197" y="4584979"/>
                  </a:lnTo>
                  <a:lnTo>
                    <a:pt x="4441507" y="4616412"/>
                  </a:lnTo>
                  <a:lnTo>
                    <a:pt x="4409960" y="4644974"/>
                  </a:lnTo>
                  <a:lnTo>
                    <a:pt x="4375759" y="4670437"/>
                  </a:lnTo>
                  <a:lnTo>
                    <a:pt x="4339158" y="4692574"/>
                  </a:lnTo>
                  <a:lnTo>
                    <a:pt x="4300359" y="4711166"/>
                  </a:lnTo>
                  <a:lnTo>
                    <a:pt x="4259478" y="4726013"/>
                  </a:lnTo>
                  <a:lnTo>
                    <a:pt x="4217086" y="4736820"/>
                  </a:lnTo>
                  <a:lnTo>
                    <a:pt x="4173512" y="4743374"/>
                  </a:lnTo>
                  <a:lnTo>
                    <a:pt x="4128185" y="4745621"/>
                  </a:lnTo>
                  <a:lnTo>
                    <a:pt x="481444" y="4745609"/>
                  </a:lnTo>
                  <a:lnTo>
                    <a:pt x="435610" y="4743285"/>
                  </a:lnTo>
                  <a:lnTo>
                    <a:pt x="391604" y="4736516"/>
                  </a:lnTo>
                  <a:lnTo>
                    <a:pt x="348678" y="4725428"/>
                  </a:lnTo>
                  <a:lnTo>
                    <a:pt x="308000" y="4710430"/>
                  </a:lnTo>
                  <a:lnTo>
                    <a:pt x="269303" y="4691697"/>
                  </a:lnTo>
                  <a:lnTo>
                    <a:pt x="232803" y="4669409"/>
                  </a:lnTo>
                  <a:lnTo>
                    <a:pt x="198716" y="4643818"/>
                  </a:lnTo>
                  <a:lnTo>
                    <a:pt x="167284" y="4615129"/>
                  </a:lnTo>
                  <a:lnTo>
                    <a:pt x="138734" y="4583582"/>
                  </a:lnTo>
                  <a:lnTo>
                    <a:pt x="113271" y="4549381"/>
                  </a:lnTo>
                  <a:lnTo>
                    <a:pt x="91135" y="4512780"/>
                  </a:lnTo>
                  <a:lnTo>
                    <a:pt x="72542" y="4473981"/>
                  </a:lnTo>
                  <a:lnTo>
                    <a:pt x="57721" y="4433214"/>
                  </a:lnTo>
                  <a:lnTo>
                    <a:pt x="46888" y="4390707"/>
                  </a:lnTo>
                  <a:lnTo>
                    <a:pt x="40322" y="4347134"/>
                  </a:lnTo>
                  <a:lnTo>
                    <a:pt x="38112" y="4302747"/>
                  </a:lnTo>
                  <a:lnTo>
                    <a:pt x="38100" y="716661"/>
                  </a:lnTo>
                  <a:lnTo>
                    <a:pt x="38658" y="694791"/>
                  </a:lnTo>
                  <a:lnTo>
                    <a:pt x="43268" y="649122"/>
                  </a:lnTo>
                  <a:lnTo>
                    <a:pt x="58280" y="584390"/>
                  </a:lnTo>
                  <a:lnTo>
                    <a:pt x="73266" y="543699"/>
                  </a:lnTo>
                  <a:lnTo>
                    <a:pt x="92011" y="505002"/>
                  </a:lnTo>
                  <a:lnTo>
                    <a:pt x="114287" y="468503"/>
                  </a:lnTo>
                  <a:lnTo>
                    <a:pt x="139890" y="434428"/>
                  </a:lnTo>
                  <a:lnTo>
                    <a:pt x="168567" y="402996"/>
                  </a:lnTo>
                  <a:lnTo>
                    <a:pt x="200126" y="374434"/>
                  </a:lnTo>
                  <a:lnTo>
                    <a:pt x="234315" y="348970"/>
                  </a:lnTo>
                  <a:lnTo>
                    <a:pt x="270929" y="326834"/>
                  </a:lnTo>
                  <a:lnTo>
                    <a:pt x="309727" y="308241"/>
                  </a:lnTo>
                  <a:lnTo>
                    <a:pt x="350608" y="293395"/>
                  </a:lnTo>
                  <a:lnTo>
                    <a:pt x="393001" y="282587"/>
                  </a:lnTo>
                  <a:lnTo>
                    <a:pt x="436562" y="276034"/>
                  </a:lnTo>
                  <a:lnTo>
                    <a:pt x="481926" y="273786"/>
                  </a:lnTo>
                  <a:lnTo>
                    <a:pt x="4128643" y="273799"/>
                  </a:lnTo>
                  <a:lnTo>
                    <a:pt x="4174477" y="276123"/>
                  </a:lnTo>
                  <a:lnTo>
                    <a:pt x="4218483" y="282892"/>
                  </a:lnTo>
                  <a:lnTo>
                    <a:pt x="4261396" y="293979"/>
                  </a:lnTo>
                  <a:lnTo>
                    <a:pt x="4302087" y="308965"/>
                  </a:lnTo>
                  <a:lnTo>
                    <a:pt x="4340784" y="327710"/>
                  </a:lnTo>
                  <a:lnTo>
                    <a:pt x="4377283" y="349999"/>
                  </a:lnTo>
                  <a:lnTo>
                    <a:pt x="4411357" y="375589"/>
                  </a:lnTo>
                  <a:lnTo>
                    <a:pt x="4442790" y="404279"/>
                  </a:lnTo>
                  <a:lnTo>
                    <a:pt x="4471352" y="435825"/>
                  </a:lnTo>
                  <a:lnTo>
                    <a:pt x="4496816" y="470014"/>
                  </a:lnTo>
                  <a:lnTo>
                    <a:pt x="4518952" y="506628"/>
                  </a:lnTo>
                  <a:lnTo>
                    <a:pt x="4537545" y="545426"/>
                  </a:lnTo>
                  <a:lnTo>
                    <a:pt x="4552366" y="586193"/>
                  </a:lnTo>
                  <a:lnTo>
                    <a:pt x="4563199" y="628700"/>
                  </a:lnTo>
                  <a:lnTo>
                    <a:pt x="4569752" y="672261"/>
                  </a:lnTo>
                  <a:lnTo>
                    <a:pt x="4571974" y="716661"/>
                  </a:lnTo>
                  <a:lnTo>
                    <a:pt x="4571974" y="529209"/>
                  </a:lnTo>
                  <a:lnTo>
                    <a:pt x="4551515" y="486841"/>
                  </a:lnTo>
                  <a:lnTo>
                    <a:pt x="4527321" y="447205"/>
                  </a:lnTo>
                  <a:lnTo>
                    <a:pt x="4499546" y="410197"/>
                  </a:lnTo>
                  <a:lnTo>
                    <a:pt x="4468419" y="376085"/>
                  </a:lnTo>
                  <a:lnTo>
                    <a:pt x="4434179" y="345071"/>
                  </a:lnTo>
                  <a:lnTo>
                    <a:pt x="4397070" y="317436"/>
                  </a:lnTo>
                  <a:lnTo>
                    <a:pt x="4357319" y="293395"/>
                  </a:lnTo>
                  <a:lnTo>
                    <a:pt x="4316412" y="273786"/>
                  </a:lnTo>
                  <a:lnTo>
                    <a:pt x="4315180" y="273189"/>
                  </a:lnTo>
                  <a:lnTo>
                    <a:pt x="4270883" y="257086"/>
                  </a:lnTo>
                  <a:lnTo>
                    <a:pt x="4225175" y="245389"/>
                  </a:lnTo>
                  <a:lnTo>
                    <a:pt x="4177360" y="238137"/>
                  </a:lnTo>
                  <a:lnTo>
                    <a:pt x="4128643" y="235699"/>
                  </a:lnTo>
                  <a:lnTo>
                    <a:pt x="2321687" y="235699"/>
                  </a:lnTo>
                  <a:lnTo>
                    <a:pt x="2330361" y="225793"/>
                  </a:lnTo>
                  <a:lnTo>
                    <a:pt x="2386050" y="162128"/>
                  </a:lnTo>
                  <a:lnTo>
                    <a:pt x="2389809" y="155562"/>
                  </a:lnTo>
                  <a:lnTo>
                    <a:pt x="2390724" y="148323"/>
                  </a:lnTo>
                  <a:lnTo>
                    <a:pt x="2388857" y="141262"/>
                  </a:lnTo>
                  <a:lnTo>
                    <a:pt x="2384260" y="135255"/>
                  </a:lnTo>
                  <a:lnTo>
                    <a:pt x="2377694" y="131495"/>
                  </a:lnTo>
                  <a:lnTo>
                    <a:pt x="2370455" y="130581"/>
                  </a:lnTo>
                  <a:lnTo>
                    <a:pt x="2363393" y="132448"/>
                  </a:lnTo>
                  <a:lnTo>
                    <a:pt x="2357386" y="137045"/>
                  </a:lnTo>
                  <a:lnTo>
                    <a:pt x="2324087" y="175082"/>
                  </a:lnTo>
                  <a:lnTo>
                    <a:pt x="2324100" y="0"/>
                  </a:lnTo>
                  <a:lnTo>
                    <a:pt x="2286000" y="0"/>
                  </a:lnTo>
                  <a:lnTo>
                    <a:pt x="2285987" y="175082"/>
                  </a:lnTo>
                  <a:lnTo>
                    <a:pt x="2252700" y="137045"/>
                  </a:lnTo>
                  <a:lnTo>
                    <a:pt x="2246693" y="132448"/>
                  </a:lnTo>
                  <a:lnTo>
                    <a:pt x="2239632" y="130581"/>
                  </a:lnTo>
                  <a:lnTo>
                    <a:pt x="2232393" y="131495"/>
                  </a:lnTo>
                  <a:lnTo>
                    <a:pt x="2225827" y="135255"/>
                  </a:lnTo>
                  <a:lnTo>
                    <a:pt x="2221230" y="141262"/>
                  </a:lnTo>
                  <a:lnTo>
                    <a:pt x="2219363" y="148323"/>
                  </a:lnTo>
                  <a:lnTo>
                    <a:pt x="2220277" y="155562"/>
                  </a:lnTo>
                  <a:lnTo>
                    <a:pt x="2224036" y="162128"/>
                  </a:lnTo>
                  <a:lnTo>
                    <a:pt x="2288387" y="235699"/>
                  </a:lnTo>
                  <a:lnTo>
                    <a:pt x="480961" y="235699"/>
                  </a:lnTo>
                  <a:lnTo>
                    <a:pt x="431761" y="238239"/>
                  </a:lnTo>
                  <a:lnTo>
                    <a:pt x="383501" y="245694"/>
                  </a:lnTo>
                  <a:lnTo>
                    <a:pt x="337388" y="257644"/>
                  </a:lnTo>
                  <a:lnTo>
                    <a:pt x="293192" y="273913"/>
                  </a:lnTo>
                  <a:lnTo>
                    <a:pt x="251142" y="294271"/>
                  </a:lnTo>
                  <a:lnTo>
                    <a:pt x="211505" y="318452"/>
                  </a:lnTo>
                  <a:lnTo>
                    <a:pt x="174498" y="346240"/>
                  </a:lnTo>
                  <a:lnTo>
                    <a:pt x="140373" y="377367"/>
                  </a:lnTo>
                  <a:lnTo>
                    <a:pt x="109372" y="411607"/>
                  </a:lnTo>
                  <a:lnTo>
                    <a:pt x="81737" y="448716"/>
                  </a:lnTo>
                  <a:lnTo>
                    <a:pt x="57683" y="488467"/>
                  </a:lnTo>
                  <a:lnTo>
                    <a:pt x="37490" y="530606"/>
                  </a:lnTo>
                  <a:lnTo>
                    <a:pt x="21386" y="574890"/>
                  </a:lnTo>
                  <a:lnTo>
                    <a:pt x="9677" y="620610"/>
                  </a:lnTo>
                  <a:lnTo>
                    <a:pt x="2438" y="668426"/>
                  </a:lnTo>
                  <a:lnTo>
                    <a:pt x="0" y="716661"/>
                  </a:lnTo>
                  <a:lnTo>
                    <a:pt x="0" y="4302747"/>
                  </a:lnTo>
                  <a:lnTo>
                    <a:pt x="2527" y="4351947"/>
                  </a:lnTo>
                  <a:lnTo>
                    <a:pt x="9982" y="4400194"/>
                  </a:lnTo>
                  <a:lnTo>
                    <a:pt x="21945" y="4446308"/>
                  </a:lnTo>
                  <a:lnTo>
                    <a:pt x="38214" y="4490517"/>
                  </a:lnTo>
                  <a:lnTo>
                    <a:pt x="58572" y="4532566"/>
                  </a:lnTo>
                  <a:lnTo>
                    <a:pt x="82753" y="4572203"/>
                  </a:lnTo>
                  <a:lnTo>
                    <a:pt x="110528" y="4609211"/>
                  </a:lnTo>
                  <a:lnTo>
                    <a:pt x="141668" y="4643323"/>
                  </a:lnTo>
                  <a:lnTo>
                    <a:pt x="175907" y="4674324"/>
                  </a:lnTo>
                  <a:lnTo>
                    <a:pt x="213017" y="4701972"/>
                  </a:lnTo>
                  <a:lnTo>
                    <a:pt x="252768" y="4726013"/>
                  </a:lnTo>
                  <a:lnTo>
                    <a:pt x="294906" y="4746218"/>
                  </a:lnTo>
                  <a:lnTo>
                    <a:pt x="339191" y="4762322"/>
                  </a:lnTo>
                  <a:lnTo>
                    <a:pt x="384898" y="4774019"/>
                  </a:lnTo>
                  <a:lnTo>
                    <a:pt x="432714" y="4781270"/>
                  </a:lnTo>
                  <a:lnTo>
                    <a:pt x="481444" y="4783709"/>
                  </a:lnTo>
                  <a:lnTo>
                    <a:pt x="4129125" y="4783709"/>
                  </a:lnTo>
                  <a:lnTo>
                    <a:pt x="4178325" y="4781169"/>
                  </a:lnTo>
                  <a:lnTo>
                    <a:pt x="4226572" y="4773714"/>
                  </a:lnTo>
                  <a:lnTo>
                    <a:pt x="4272686" y="4761763"/>
                  </a:lnTo>
                  <a:lnTo>
                    <a:pt x="4316539" y="4745621"/>
                  </a:lnTo>
                  <a:lnTo>
                    <a:pt x="4316895" y="4745482"/>
                  </a:lnTo>
                  <a:lnTo>
                    <a:pt x="4358945" y="4725136"/>
                  </a:lnTo>
                  <a:lnTo>
                    <a:pt x="4398581" y="4700943"/>
                  </a:lnTo>
                  <a:lnTo>
                    <a:pt x="4435589" y="4673168"/>
                  </a:lnTo>
                  <a:lnTo>
                    <a:pt x="4469701" y="4642040"/>
                  </a:lnTo>
                  <a:lnTo>
                    <a:pt x="4500715" y="4607801"/>
                  </a:lnTo>
                  <a:lnTo>
                    <a:pt x="4528350" y="4570692"/>
                  </a:lnTo>
                  <a:lnTo>
                    <a:pt x="4552391" y="4530941"/>
                  </a:lnTo>
                  <a:lnTo>
                    <a:pt x="4572597" y="4488802"/>
                  </a:lnTo>
                  <a:lnTo>
                    <a:pt x="4588700" y="4444504"/>
                  </a:lnTo>
                  <a:lnTo>
                    <a:pt x="4600397" y="4398797"/>
                  </a:lnTo>
                  <a:lnTo>
                    <a:pt x="4607649" y="4350982"/>
                  </a:lnTo>
                  <a:lnTo>
                    <a:pt x="4610074" y="4302747"/>
                  </a:lnTo>
                  <a:lnTo>
                    <a:pt x="4610087" y="716661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0"/>
              <a:ext cx="12192000" cy="847090"/>
            </a:xfrm>
            <a:custGeom>
              <a:avLst/>
              <a:gdLst/>
              <a:ahLst/>
              <a:cxnLst/>
              <a:rect l="l" t="t" r="r" b="b"/>
              <a:pathLst>
                <a:path w="12192000" h="847090">
                  <a:moveTo>
                    <a:pt x="0" y="0"/>
                  </a:moveTo>
                  <a:lnTo>
                    <a:pt x="12192000" y="0"/>
                  </a:lnTo>
                  <a:lnTo>
                    <a:pt x="12192000" y="846667"/>
                  </a:lnTo>
                  <a:lnTo>
                    <a:pt x="0" y="846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5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69210">
              <a:lnSpc>
                <a:spcPct val="100000"/>
              </a:lnSpc>
              <a:spcBef>
                <a:spcPts val="95"/>
              </a:spcBef>
            </a:pPr>
            <a:r>
              <a:rPr dirty="0"/>
              <a:t>Online</a:t>
            </a:r>
            <a:r>
              <a:rPr dirty="0" spc="260"/>
              <a:t> </a:t>
            </a:r>
            <a:r>
              <a:rPr dirty="0" spc="-10"/>
              <a:t>application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6773405" y="428802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87638" y="1311714"/>
            <a:ext cx="4610100" cy="5083810"/>
            <a:chOff x="787638" y="1311714"/>
            <a:chExt cx="4610100" cy="508381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687" y="1330764"/>
              <a:ext cx="4571999" cy="487263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97163" y="1321239"/>
              <a:ext cx="4591050" cy="4892040"/>
            </a:xfrm>
            <a:custGeom>
              <a:avLst/>
              <a:gdLst/>
              <a:ahLst/>
              <a:cxnLst/>
              <a:rect l="l" t="t" r="r" b="b"/>
              <a:pathLst>
                <a:path w="4591050" h="4892040">
                  <a:moveTo>
                    <a:pt x="0" y="0"/>
                  </a:moveTo>
                  <a:lnTo>
                    <a:pt x="4591050" y="0"/>
                  </a:lnTo>
                  <a:lnTo>
                    <a:pt x="4591050" y="4891689"/>
                  </a:lnTo>
                  <a:lnTo>
                    <a:pt x="0" y="489168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715856" y="5595066"/>
              <a:ext cx="2748915" cy="781685"/>
            </a:xfrm>
            <a:custGeom>
              <a:avLst/>
              <a:gdLst/>
              <a:ahLst/>
              <a:cxnLst/>
              <a:rect l="l" t="t" r="r" b="b"/>
              <a:pathLst>
                <a:path w="2748915" h="781685">
                  <a:moveTo>
                    <a:pt x="2618183" y="0"/>
                  </a:moveTo>
                  <a:lnTo>
                    <a:pt x="130183" y="0"/>
                  </a:lnTo>
                  <a:lnTo>
                    <a:pt x="79510" y="10230"/>
                  </a:lnTo>
                  <a:lnTo>
                    <a:pt x="38130" y="38129"/>
                  </a:lnTo>
                  <a:lnTo>
                    <a:pt x="10230" y="79510"/>
                  </a:lnTo>
                  <a:lnTo>
                    <a:pt x="0" y="130183"/>
                  </a:lnTo>
                  <a:lnTo>
                    <a:pt x="0" y="650907"/>
                  </a:lnTo>
                  <a:lnTo>
                    <a:pt x="10230" y="701580"/>
                  </a:lnTo>
                  <a:lnTo>
                    <a:pt x="38130" y="742960"/>
                  </a:lnTo>
                  <a:lnTo>
                    <a:pt x="79510" y="770860"/>
                  </a:lnTo>
                  <a:lnTo>
                    <a:pt x="130183" y="781090"/>
                  </a:lnTo>
                  <a:lnTo>
                    <a:pt x="2618183" y="781090"/>
                  </a:lnTo>
                  <a:lnTo>
                    <a:pt x="2668857" y="770860"/>
                  </a:lnTo>
                  <a:lnTo>
                    <a:pt x="2710237" y="742960"/>
                  </a:lnTo>
                  <a:lnTo>
                    <a:pt x="2738137" y="701580"/>
                  </a:lnTo>
                  <a:lnTo>
                    <a:pt x="2748367" y="650907"/>
                  </a:lnTo>
                  <a:lnTo>
                    <a:pt x="2748367" y="130183"/>
                  </a:lnTo>
                  <a:lnTo>
                    <a:pt x="2738137" y="79510"/>
                  </a:lnTo>
                  <a:lnTo>
                    <a:pt x="2710237" y="38129"/>
                  </a:lnTo>
                  <a:lnTo>
                    <a:pt x="2668857" y="10230"/>
                  </a:lnTo>
                  <a:lnTo>
                    <a:pt x="26181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96831" y="5576016"/>
              <a:ext cx="2787015" cy="819785"/>
            </a:xfrm>
            <a:custGeom>
              <a:avLst/>
              <a:gdLst/>
              <a:ahLst/>
              <a:cxnLst/>
              <a:rect l="l" t="t" r="r" b="b"/>
              <a:pathLst>
                <a:path w="2787015" h="819785">
                  <a:moveTo>
                    <a:pt x="2637208" y="0"/>
                  </a:moveTo>
                  <a:lnTo>
                    <a:pt x="148248" y="24"/>
                  </a:lnTo>
                  <a:lnTo>
                    <a:pt x="103948" y="7014"/>
                  </a:lnTo>
                  <a:lnTo>
                    <a:pt x="66259" y="25124"/>
                  </a:lnTo>
                  <a:lnTo>
                    <a:pt x="25784" y="65267"/>
                  </a:lnTo>
                  <a:lnTo>
                    <a:pt x="6427" y="105777"/>
                  </a:lnTo>
                  <a:lnTo>
                    <a:pt x="21" y="148273"/>
                  </a:lnTo>
                  <a:lnTo>
                    <a:pt x="0" y="670918"/>
                  </a:lnTo>
                  <a:lnTo>
                    <a:pt x="864" y="686142"/>
                  </a:lnTo>
                  <a:lnTo>
                    <a:pt x="11685" y="728052"/>
                  </a:lnTo>
                  <a:lnTo>
                    <a:pt x="43233" y="775071"/>
                  </a:lnTo>
                  <a:lnTo>
                    <a:pt x="90265" y="807097"/>
                  </a:lnTo>
                  <a:lnTo>
                    <a:pt x="134937" y="818495"/>
                  </a:lnTo>
                  <a:lnTo>
                    <a:pt x="149208" y="819191"/>
                  </a:lnTo>
                  <a:lnTo>
                    <a:pt x="2638168" y="819167"/>
                  </a:lnTo>
                  <a:lnTo>
                    <a:pt x="2682468" y="812178"/>
                  </a:lnTo>
                  <a:lnTo>
                    <a:pt x="2720158" y="794066"/>
                  </a:lnTo>
                  <a:lnTo>
                    <a:pt x="2736040" y="781115"/>
                  </a:lnTo>
                  <a:lnTo>
                    <a:pt x="149208" y="781091"/>
                  </a:lnTo>
                  <a:lnTo>
                    <a:pt x="136859" y="780443"/>
                  </a:lnTo>
                  <a:lnTo>
                    <a:pt x="125846" y="778664"/>
                  </a:lnTo>
                  <a:lnTo>
                    <a:pt x="115239" y="775838"/>
                  </a:lnTo>
                  <a:lnTo>
                    <a:pt x="108134" y="773168"/>
                  </a:lnTo>
                  <a:lnTo>
                    <a:pt x="107623" y="773168"/>
                  </a:lnTo>
                  <a:lnTo>
                    <a:pt x="105083" y="772021"/>
                  </a:lnTo>
                  <a:lnTo>
                    <a:pt x="105510" y="772021"/>
                  </a:lnTo>
                  <a:lnTo>
                    <a:pt x="89283" y="763213"/>
                  </a:lnTo>
                  <a:lnTo>
                    <a:pt x="88545" y="763213"/>
                  </a:lnTo>
                  <a:lnTo>
                    <a:pt x="85509" y="761165"/>
                  </a:lnTo>
                  <a:lnTo>
                    <a:pt x="86062" y="761165"/>
                  </a:lnTo>
                  <a:lnTo>
                    <a:pt x="72393" y="749887"/>
                  </a:lnTo>
                  <a:lnTo>
                    <a:pt x="71848" y="749887"/>
                  </a:lnTo>
                  <a:lnTo>
                    <a:pt x="69278" y="747317"/>
                  </a:lnTo>
                  <a:lnTo>
                    <a:pt x="69728" y="747317"/>
                  </a:lnTo>
                  <a:lnTo>
                    <a:pt x="58457" y="733657"/>
                  </a:lnTo>
                  <a:lnTo>
                    <a:pt x="58000" y="733657"/>
                  </a:lnTo>
                  <a:lnTo>
                    <a:pt x="55952" y="730620"/>
                  </a:lnTo>
                  <a:lnTo>
                    <a:pt x="56352" y="730620"/>
                  </a:lnTo>
                  <a:lnTo>
                    <a:pt x="47376" y="714083"/>
                  </a:lnTo>
                  <a:lnTo>
                    <a:pt x="47144" y="714083"/>
                  </a:lnTo>
                  <a:lnTo>
                    <a:pt x="45998" y="711543"/>
                  </a:lnTo>
                  <a:lnTo>
                    <a:pt x="46215" y="711543"/>
                  </a:lnTo>
                  <a:lnTo>
                    <a:pt x="42767" y="702122"/>
                  </a:lnTo>
                  <a:lnTo>
                    <a:pt x="40119" y="691450"/>
                  </a:lnTo>
                  <a:lnTo>
                    <a:pt x="38529" y="680394"/>
                  </a:lnTo>
                  <a:lnTo>
                    <a:pt x="38131" y="670918"/>
                  </a:lnTo>
                  <a:lnTo>
                    <a:pt x="38125" y="148273"/>
                  </a:lnTo>
                  <a:lnTo>
                    <a:pt x="38723" y="136884"/>
                  </a:lnTo>
                  <a:lnTo>
                    <a:pt x="40501" y="125871"/>
                  </a:lnTo>
                  <a:lnTo>
                    <a:pt x="43327" y="115265"/>
                  </a:lnTo>
                  <a:lnTo>
                    <a:pt x="46190" y="107648"/>
                  </a:lnTo>
                  <a:lnTo>
                    <a:pt x="45998" y="107648"/>
                  </a:lnTo>
                  <a:lnTo>
                    <a:pt x="47144" y="105108"/>
                  </a:lnTo>
                  <a:lnTo>
                    <a:pt x="47376" y="105108"/>
                  </a:lnTo>
                  <a:lnTo>
                    <a:pt x="56352" y="88571"/>
                  </a:lnTo>
                  <a:lnTo>
                    <a:pt x="55952" y="88571"/>
                  </a:lnTo>
                  <a:lnTo>
                    <a:pt x="58000" y="85534"/>
                  </a:lnTo>
                  <a:lnTo>
                    <a:pt x="58457" y="85534"/>
                  </a:lnTo>
                  <a:lnTo>
                    <a:pt x="69728" y="71874"/>
                  </a:lnTo>
                  <a:lnTo>
                    <a:pt x="69278" y="71874"/>
                  </a:lnTo>
                  <a:lnTo>
                    <a:pt x="71848" y="69304"/>
                  </a:lnTo>
                  <a:lnTo>
                    <a:pt x="72393" y="69304"/>
                  </a:lnTo>
                  <a:lnTo>
                    <a:pt x="86062" y="58026"/>
                  </a:lnTo>
                  <a:lnTo>
                    <a:pt x="85509" y="58026"/>
                  </a:lnTo>
                  <a:lnTo>
                    <a:pt x="88545" y="55977"/>
                  </a:lnTo>
                  <a:lnTo>
                    <a:pt x="89283" y="55977"/>
                  </a:lnTo>
                  <a:lnTo>
                    <a:pt x="105510" y="47170"/>
                  </a:lnTo>
                  <a:lnTo>
                    <a:pt x="105083" y="47170"/>
                  </a:lnTo>
                  <a:lnTo>
                    <a:pt x="107623" y="46023"/>
                  </a:lnTo>
                  <a:lnTo>
                    <a:pt x="108216" y="46023"/>
                  </a:lnTo>
                  <a:lnTo>
                    <a:pt x="117044" y="42792"/>
                  </a:lnTo>
                  <a:lnTo>
                    <a:pt x="127716" y="40145"/>
                  </a:lnTo>
                  <a:lnTo>
                    <a:pt x="138772" y="38554"/>
                  </a:lnTo>
                  <a:lnTo>
                    <a:pt x="150169" y="38076"/>
                  </a:lnTo>
                  <a:lnTo>
                    <a:pt x="2736040" y="38076"/>
                  </a:lnTo>
                  <a:lnTo>
                    <a:pt x="2721175" y="25810"/>
                  </a:lnTo>
                  <a:lnTo>
                    <a:pt x="2680665" y="6452"/>
                  </a:lnTo>
                  <a:lnTo>
                    <a:pt x="2651479" y="697"/>
                  </a:lnTo>
                  <a:lnTo>
                    <a:pt x="2637208" y="0"/>
                  </a:lnTo>
                  <a:close/>
                </a:path>
                <a:path w="2787015" h="819785">
                  <a:moveTo>
                    <a:pt x="2680022" y="772501"/>
                  </a:moveTo>
                  <a:lnTo>
                    <a:pt x="2669373" y="776399"/>
                  </a:lnTo>
                  <a:lnTo>
                    <a:pt x="2658700" y="779046"/>
                  </a:lnTo>
                  <a:lnTo>
                    <a:pt x="2647645" y="780637"/>
                  </a:lnTo>
                  <a:lnTo>
                    <a:pt x="2636246" y="781115"/>
                  </a:lnTo>
                  <a:lnTo>
                    <a:pt x="2736040" y="781115"/>
                  </a:lnTo>
                  <a:lnTo>
                    <a:pt x="2742416" y="775838"/>
                  </a:lnTo>
                  <a:lnTo>
                    <a:pt x="2743183" y="775071"/>
                  </a:lnTo>
                  <a:lnTo>
                    <a:pt x="2744754" y="773168"/>
                  </a:lnTo>
                  <a:lnTo>
                    <a:pt x="2678794" y="773168"/>
                  </a:lnTo>
                  <a:lnTo>
                    <a:pt x="2680022" y="772501"/>
                  </a:lnTo>
                  <a:close/>
                </a:path>
                <a:path w="2787015" h="819785">
                  <a:moveTo>
                    <a:pt x="105083" y="772021"/>
                  </a:moveTo>
                  <a:lnTo>
                    <a:pt x="107623" y="773168"/>
                  </a:lnTo>
                  <a:lnTo>
                    <a:pt x="106472" y="772543"/>
                  </a:lnTo>
                  <a:lnTo>
                    <a:pt x="105083" y="772021"/>
                  </a:lnTo>
                  <a:close/>
                </a:path>
                <a:path w="2787015" h="819785">
                  <a:moveTo>
                    <a:pt x="106472" y="772543"/>
                  </a:moveTo>
                  <a:lnTo>
                    <a:pt x="107623" y="773168"/>
                  </a:lnTo>
                  <a:lnTo>
                    <a:pt x="108134" y="773168"/>
                  </a:lnTo>
                  <a:lnTo>
                    <a:pt x="106472" y="772543"/>
                  </a:lnTo>
                  <a:close/>
                </a:path>
                <a:path w="2787015" h="819785">
                  <a:moveTo>
                    <a:pt x="2681334" y="772021"/>
                  </a:moveTo>
                  <a:lnTo>
                    <a:pt x="2679945" y="772543"/>
                  </a:lnTo>
                  <a:lnTo>
                    <a:pt x="2678794" y="773168"/>
                  </a:lnTo>
                  <a:lnTo>
                    <a:pt x="2681334" y="772021"/>
                  </a:lnTo>
                  <a:close/>
                </a:path>
                <a:path w="2787015" h="819785">
                  <a:moveTo>
                    <a:pt x="2745700" y="772021"/>
                  </a:moveTo>
                  <a:lnTo>
                    <a:pt x="2681334" y="772021"/>
                  </a:lnTo>
                  <a:lnTo>
                    <a:pt x="2678794" y="773168"/>
                  </a:lnTo>
                  <a:lnTo>
                    <a:pt x="2744754" y="773168"/>
                  </a:lnTo>
                  <a:lnTo>
                    <a:pt x="2745700" y="772021"/>
                  </a:lnTo>
                  <a:close/>
                </a:path>
                <a:path w="2787015" h="819785">
                  <a:moveTo>
                    <a:pt x="105510" y="772021"/>
                  </a:moveTo>
                  <a:lnTo>
                    <a:pt x="105083" y="772021"/>
                  </a:lnTo>
                  <a:lnTo>
                    <a:pt x="106472" y="772543"/>
                  </a:lnTo>
                  <a:lnTo>
                    <a:pt x="105510" y="772021"/>
                  </a:lnTo>
                  <a:close/>
                </a:path>
                <a:path w="2787015" h="819785">
                  <a:moveTo>
                    <a:pt x="2699289" y="762043"/>
                  </a:moveTo>
                  <a:lnTo>
                    <a:pt x="2680022" y="772501"/>
                  </a:lnTo>
                  <a:lnTo>
                    <a:pt x="2681334" y="772021"/>
                  </a:lnTo>
                  <a:lnTo>
                    <a:pt x="2745700" y="772021"/>
                  </a:lnTo>
                  <a:lnTo>
                    <a:pt x="2752966" y="763213"/>
                  </a:lnTo>
                  <a:lnTo>
                    <a:pt x="2697871" y="763213"/>
                  </a:lnTo>
                  <a:lnTo>
                    <a:pt x="2699289" y="762043"/>
                  </a:lnTo>
                  <a:close/>
                </a:path>
                <a:path w="2787015" h="819785">
                  <a:moveTo>
                    <a:pt x="85509" y="761165"/>
                  </a:moveTo>
                  <a:lnTo>
                    <a:pt x="88545" y="763213"/>
                  </a:lnTo>
                  <a:lnTo>
                    <a:pt x="87126" y="762043"/>
                  </a:lnTo>
                  <a:lnTo>
                    <a:pt x="85509" y="761165"/>
                  </a:lnTo>
                  <a:close/>
                </a:path>
                <a:path w="2787015" h="819785">
                  <a:moveTo>
                    <a:pt x="87126" y="762043"/>
                  </a:moveTo>
                  <a:lnTo>
                    <a:pt x="88545" y="763213"/>
                  </a:lnTo>
                  <a:lnTo>
                    <a:pt x="89283" y="763213"/>
                  </a:lnTo>
                  <a:lnTo>
                    <a:pt x="87126" y="762043"/>
                  </a:lnTo>
                  <a:close/>
                </a:path>
                <a:path w="2787015" h="819785">
                  <a:moveTo>
                    <a:pt x="2700907" y="761165"/>
                  </a:moveTo>
                  <a:lnTo>
                    <a:pt x="2699289" y="762043"/>
                  </a:lnTo>
                  <a:lnTo>
                    <a:pt x="2697871" y="763213"/>
                  </a:lnTo>
                  <a:lnTo>
                    <a:pt x="2700907" y="761165"/>
                  </a:lnTo>
                  <a:close/>
                </a:path>
                <a:path w="2787015" h="819785">
                  <a:moveTo>
                    <a:pt x="2754656" y="761165"/>
                  </a:moveTo>
                  <a:lnTo>
                    <a:pt x="2700907" y="761165"/>
                  </a:lnTo>
                  <a:lnTo>
                    <a:pt x="2697871" y="763213"/>
                  </a:lnTo>
                  <a:lnTo>
                    <a:pt x="2752966" y="763213"/>
                  </a:lnTo>
                  <a:lnTo>
                    <a:pt x="2754656" y="761165"/>
                  </a:lnTo>
                  <a:close/>
                </a:path>
                <a:path w="2787015" h="819785">
                  <a:moveTo>
                    <a:pt x="2715729" y="748479"/>
                  </a:moveTo>
                  <a:lnTo>
                    <a:pt x="2699289" y="762043"/>
                  </a:lnTo>
                  <a:lnTo>
                    <a:pt x="2700907" y="761165"/>
                  </a:lnTo>
                  <a:lnTo>
                    <a:pt x="2754656" y="761165"/>
                  </a:lnTo>
                  <a:lnTo>
                    <a:pt x="2760630" y="753924"/>
                  </a:lnTo>
                  <a:lnTo>
                    <a:pt x="2761317" y="752907"/>
                  </a:lnTo>
                  <a:lnTo>
                    <a:pt x="2762956" y="749887"/>
                  </a:lnTo>
                  <a:lnTo>
                    <a:pt x="2714567" y="749887"/>
                  </a:lnTo>
                  <a:lnTo>
                    <a:pt x="2715729" y="748479"/>
                  </a:lnTo>
                  <a:close/>
                </a:path>
                <a:path w="2787015" h="819785">
                  <a:moveTo>
                    <a:pt x="86062" y="761165"/>
                  </a:moveTo>
                  <a:lnTo>
                    <a:pt x="85509" y="761165"/>
                  </a:lnTo>
                  <a:lnTo>
                    <a:pt x="87126" y="762043"/>
                  </a:lnTo>
                  <a:lnTo>
                    <a:pt x="86062" y="761165"/>
                  </a:lnTo>
                  <a:close/>
                </a:path>
                <a:path w="2787015" h="819785">
                  <a:moveTo>
                    <a:pt x="69278" y="747317"/>
                  </a:moveTo>
                  <a:lnTo>
                    <a:pt x="71848" y="749887"/>
                  </a:lnTo>
                  <a:lnTo>
                    <a:pt x="70687" y="748479"/>
                  </a:lnTo>
                  <a:lnTo>
                    <a:pt x="69278" y="747317"/>
                  </a:lnTo>
                  <a:close/>
                </a:path>
                <a:path w="2787015" h="819785">
                  <a:moveTo>
                    <a:pt x="70687" y="748479"/>
                  </a:moveTo>
                  <a:lnTo>
                    <a:pt x="71848" y="749887"/>
                  </a:lnTo>
                  <a:lnTo>
                    <a:pt x="72393" y="749887"/>
                  </a:lnTo>
                  <a:lnTo>
                    <a:pt x="70687" y="748479"/>
                  </a:lnTo>
                  <a:close/>
                </a:path>
                <a:path w="2787015" h="819785">
                  <a:moveTo>
                    <a:pt x="2717138" y="747317"/>
                  </a:moveTo>
                  <a:lnTo>
                    <a:pt x="2715729" y="748479"/>
                  </a:lnTo>
                  <a:lnTo>
                    <a:pt x="2714567" y="749887"/>
                  </a:lnTo>
                  <a:lnTo>
                    <a:pt x="2717138" y="747317"/>
                  </a:lnTo>
                  <a:close/>
                </a:path>
                <a:path w="2787015" h="819785">
                  <a:moveTo>
                    <a:pt x="2764351" y="747317"/>
                  </a:moveTo>
                  <a:lnTo>
                    <a:pt x="2717138" y="747317"/>
                  </a:lnTo>
                  <a:lnTo>
                    <a:pt x="2714567" y="749887"/>
                  </a:lnTo>
                  <a:lnTo>
                    <a:pt x="2762956" y="749887"/>
                  </a:lnTo>
                  <a:lnTo>
                    <a:pt x="2764351" y="747317"/>
                  </a:lnTo>
                  <a:close/>
                </a:path>
                <a:path w="2787015" h="819785">
                  <a:moveTo>
                    <a:pt x="2729293" y="732039"/>
                  </a:moveTo>
                  <a:lnTo>
                    <a:pt x="2715729" y="748479"/>
                  </a:lnTo>
                  <a:lnTo>
                    <a:pt x="2717138" y="747317"/>
                  </a:lnTo>
                  <a:lnTo>
                    <a:pt x="2764351" y="747317"/>
                  </a:lnTo>
                  <a:lnTo>
                    <a:pt x="2771766" y="733657"/>
                  </a:lnTo>
                  <a:lnTo>
                    <a:pt x="2728415" y="733657"/>
                  </a:lnTo>
                  <a:lnTo>
                    <a:pt x="2729293" y="732039"/>
                  </a:lnTo>
                  <a:close/>
                </a:path>
                <a:path w="2787015" h="819785">
                  <a:moveTo>
                    <a:pt x="69728" y="747317"/>
                  </a:moveTo>
                  <a:lnTo>
                    <a:pt x="69278" y="747317"/>
                  </a:lnTo>
                  <a:lnTo>
                    <a:pt x="70687" y="748479"/>
                  </a:lnTo>
                  <a:lnTo>
                    <a:pt x="69728" y="747317"/>
                  </a:lnTo>
                  <a:close/>
                </a:path>
                <a:path w="2787015" h="819785">
                  <a:moveTo>
                    <a:pt x="55952" y="730620"/>
                  </a:moveTo>
                  <a:lnTo>
                    <a:pt x="58000" y="733657"/>
                  </a:lnTo>
                  <a:lnTo>
                    <a:pt x="57123" y="732039"/>
                  </a:lnTo>
                  <a:lnTo>
                    <a:pt x="55952" y="730620"/>
                  </a:lnTo>
                  <a:close/>
                </a:path>
                <a:path w="2787015" h="819785">
                  <a:moveTo>
                    <a:pt x="57123" y="732039"/>
                  </a:moveTo>
                  <a:lnTo>
                    <a:pt x="58000" y="733657"/>
                  </a:lnTo>
                  <a:lnTo>
                    <a:pt x="58457" y="733657"/>
                  </a:lnTo>
                  <a:lnTo>
                    <a:pt x="57123" y="732039"/>
                  </a:lnTo>
                  <a:close/>
                </a:path>
                <a:path w="2787015" h="819785">
                  <a:moveTo>
                    <a:pt x="2730464" y="730620"/>
                  </a:moveTo>
                  <a:lnTo>
                    <a:pt x="2729293" y="732039"/>
                  </a:lnTo>
                  <a:lnTo>
                    <a:pt x="2728415" y="733657"/>
                  </a:lnTo>
                  <a:lnTo>
                    <a:pt x="2730464" y="730620"/>
                  </a:lnTo>
                  <a:close/>
                </a:path>
                <a:path w="2787015" h="819785">
                  <a:moveTo>
                    <a:pt x="2773414" y="730620"/>
                  </a:moveTo>
                  <a:lnTo>
                    <a:pt x="2730464" y="730620"/>
                  </a:lnTo>
                  <a:lnTo>
                    <a:pt x="2728415" y="733657"/>
                  </a:lnTo>
                  <a:lnTo>
                    <a:pt x="2771766" y="733657"/>
                  </a:lnTo>
                  <a:lnTo>
                    <a:pt x="2773414" y="730620"/>
                  </a:lnTo>
                  <a:close/>
                </a:path>
                <a:path w="2787015" h="819785">
                  <a:moveTo>
                    <a:pt x="56352" y="730620"/>
                  </a:moveTo>
                  <a:lnTo>
                    <a:pt x="55952" y="730620"/>
                  </a:lnTo>
                  <a:lnTo>
                    <a:pt x="57123" y="732039"/>
                  </a:lnTo>
                  <a:lnTo>
                    <a:pt x="56352" y="730620"/>
                  </a:lnTo>
                  <a:close/>
                </a:path>
                <a:path w="2787015" h="819785">
                  <a:moveTo>
                    <a:pt x="2739793" y="712694"/>
                  </a:moveTo>
                  <a:lnTo>
                    <a:pt x="2729293" y="732039"/>
                  </a:lnTo>
                  <a:lnTo>
                    <a:pt x="2730464" y="730620"/>
                  </a:lnTo>
                  <a:lnTo>
                    <a:pt x="2773414" y="730620"/>
                  </a:lnTo>
                  <a:lnTo>
                    <a:pt x="2774348" y="728900"/>
                  </a:lnTo>
                  <a:lnTo>
                    <a:pt x="2774731" y="728052"/>
                  </a:lnTo>
                  <a:lnTo>
                    <a:pt x="2779749" y="714083"/>
                  </a:lnTo>
                  <a:lnTo>
                    <a:pt x="2739271" y="714083"/>
                  </a:lnTo>
                  <a:lnTo>
                    <a:pt x="2739793" y="712694"/>
                  </a:lnTo>
                  <a:close/>
                </a:path>
                <a:path w="2787015" h="819785">
                  <a:moveTo>
                    <a:pt x="46664" y="712771"/>
                  </a:moveTo>
                  <a:lnTo>
                    <a:pt x="47144" y="714083"/>
                  </a:lnTo>
                  <a:lnTo>
                    <a:pt x="47376" y="714083"/>
                  </a:lnTo>
                  <a:lnTo>
                    <a:pt x="46664" y="712771"/>
                  </a:lnTo>
                  <a:close/>
                </a:path>
                <a:path w="2787015" h="819785">
                  <a:moveTo>
                    <a:pt x="45998" y="711543"/>
                  </a:moveTo>
                  <a:lnTo>
                    <a:pt x="47144" y="714083"/>
                  </a:lnTo>
                  <a:lnTo>
                    <a:pt x="46623" y="712694"/>
                  </a:lnTo>
                  <a:lnTo>
                    <a:pt x="45998" y="711543"/>
                  </a:lnTo>
                  <a:close/>
                </a:path>
                <a:path w="2787015" h="819785">
                  <a:moveTo>
                    <a:pt x="2740418" y="711543"/>
                  </a:moveTo>
                  <a:lnTo>
                    <a:pt x="2739764" y="712771"/>
                  </a:lnTo>
                  <a:lnTo>
                    <a:pt x="2739271" y="714083"/>
                  </a:lnTo>
                  <a:lnTo>
                    <a:pt x="2740418" y="711543"/>
                  </a:lnTo>
                  <a:close/>
                </a:path>
                <a:path w="2787015" h="819785">
                  <a:moveTo>
                    <a:pt x="2780457" y="711543"/>
                  </a:moveTo>
                  <a:lnTo>
                    <a:pt x="2740418" y="711543"/>
                  </a:lnTo>
                  <a:lnTo>
                    <a:pt x="2739271" y="714083"/>
                  </a:lnTo>
                  <a:lnTo>
                    <a:pt x="2779749" y="714083"/>
                  </a:lnTo>
                  <a:lnTo>
                    <a:pt x="2779989" y="713414"/>
                  </a:lnTo>
                  <a:lnTo>
                    <a:pt x="2780457" y="711543"/>
                  </a:lnTo>
                  <a:close/>
                </a:path>
                <a:path w="2787015" h="819785">
                  <a:moveTo>
                    <a:pt x="46215" y="711543"/>
                  </a:moveTo>
                  <a:lnTo>
                    <a:pt x="45998" y="711543"/>
                  </a:lnTo>
                  <a:lnTo>
                    <a:pt x="46664" y="712771"/>
                  </a:lnTo>
                  <a:lnTo>
                    <a:pt x="46215" y="711543"/>
                  </a:lnTo>
                  <a:close/>
                </a:path>
                <a:path w="2787015" h="819785">
                  <a:moveTo>
                    <a:pt x="2739751" y="106419"/>
                  </a:moveTo>
                  <a:lnTo>
                    <a:pt x="2748285" y="148273"/>
                  </a:lnTo>
                  <a:lnTo>
                    <a:pt x="2748291" y="670918"/>
                  </a:lnTo>
                  <a:lnTo>
                    <a:pt x="2747694" y="682307"/>
                  </a:lnTo>
                  <a:lnTo>
                    <a:pt x="2745915" y="693320"/>
                  </a:lnTo>
                  <a:lnTo>
                    <a:pt x="2743089" y="703926"/>
                  </a:lnTo>
                  <a:lnTo>
                    <a:pt x="2739793" y="712694"/>
                  </a:lnTo>
                  <a:lnTo>
                    <a:pt x="2740418" y="711543"/>
                  </a:lnTo>
                  <a:lnTo>
                    <a:pt x="2780457" y="711543"/>
                  </a:lnTo>
                  <a:lnTo>
                    <a:pt x="2783579" y="699068"/>
                  </a:lnTo>
                  <a:lnTo>
                    <a:pt x="2785746" y="684228"/>
                  </a:lnTo>
                  <a:lnTo>
                    <a:pt x="2786395" y="670918"/>
                  </a:lnTo>
                  <a:lnTo>
                    <a:pt x="2786418" y="148273"/>
                  </a:lnTo>
                  <a:lnTo>
                    <a:pt x="2785551" y="133049"/>
                  </a:lnTo>
                  <a:lnTo>
                    <a:pt x="2783197" y="118253"/>
                  </a:lnTo>
                  <a:lnTo>
                    <a:pt x="2780398" y="107648"/>
                  </a:lnTo>
                  <a:lnTo>
                    <a:pt x="2740418" y="107648"/>
                  </a:lnTo>
                  <a:lnTo>
                    <a:pt x="2739751" y="106419"/>
                  </a:lnTo>
                  <a:close/>
                </a:path>
                <a:path w="2787015" h="819785">
                  <a:moveTo>
                    <a:pt x="46622" y="106497"/>
                  </a:moveTo>
                  <a:lnTo>
                    <a:pt x="45998" y="107648"/>
                  </a:lnTo>
                  <a:lnTo>
                    <a:pt x="46190" y="107648"/>
                  </a:lnTo>
                  <a:lnTo>
                    <a:pt x="46622" y="106497"/>
                  </a:lnTo>
                  <a:close/>
                </a:path>
                <a:path w="2787015" h="819785">
                  <a:moveTo>
                    <a:pt x="47144" y="105108"/>
                  </a:moveTo>
                  <a:lnTo>
                    <a:pt x="45998" y="107648"/>
                  </a:lnTo>
                  <a:lnTo>
                    <a:pt x="46652" y="106419"/>
                  </a:lnTo>
                  <a:lnTo>
                    <a:pt x="47144" y="105108"/>
                  </a:lnTo>
                  <a:close/>
                </a:path>
                <a:path w="2787015" h="819785">
                  <a:moveTo>
                    <a:pt x="2739271" y="105108"/>
                  </a:moveTo>
                  <a:lnTo>
                    <a:pt x="2739794" y="106497"/>
                  </a:lnTo>
                  <a:lnTo>
                    <a:pt x="2740418" y="107648"/>
                  </a:lnTo>
                  <a:lnTo>
                    <a:pt x="2739271" y="105108"/>
                  </a:lnTo>
                  <a:close/>
                </a:path>
                <a:path w="2787015" h="819785">
                  <a:moveTo>
                    <a:pt x="2779728" y="105108"/>
                  </a:moveTo>
                  <a:lnTo>
                    <a:pt x="2739271" y="105108"/>
                  </a:lnTo>
                  <a:lnTo>
                    <a:pt x="2740418" y="107648"/>
                  </a:lnTo>
                  <a:lnTo>
                    <a:pt x="2780398" y="107648"/>
                  </a:lnTo>
                  <a:lnTo>
                    <a:pt x="2779728" y="105108"/>
                  </a:lnTo>
                  <a:close/>
                </a:path>
                <a:path w="2787015" h="819785">
                  <a:moveTo>
                    <a:pt x="47376" y="105108"/>
                  </a:moveTo>
                  <a:lnTo>
                    <a:pt x="47144" y="105108"/>
                  </a:lnTo>
                  <a:lnTo>
                    <a:pt x="46622" y="106497"/>
                  </a:lnTo>
                  <a:lnTo>
                    <a:pt x="47376" y="105108"/>
                  </a:lnTo>
                  <a:close/>
                </a:path>
                <a:path w="2787015" h="819785">
                  <a:moveTo>
                    <a:pt x="2729293" y="87152"/>
                  </a:moveTo>
                  <a:lnTo>
                    <a:pt x="2739751" y="106419"/>
                  </a:lnTo>
                  <a:lnTo>
                    <a:pt x="2739271" y="105108"/>
                  </a:lnTo>
                  <a:lnTo>
                    <a:pt x="2779728" y="105108"/>
                  </a:lnTo>
                  <a:lnTo>
                    <a:pt x="2779429" y="103973"/>
                  </a:lnTo>
                  <a:lnTo>
                    <a:pt x="2774730" y="91137"/>
                  </a:lnTo>
                  <a:lnTo>
                    <a:pt x="2774348" y="90291"/>
                  </a:lnTo>
                  <a:lnTo>
                    <a:pt x="2773414" y="88571"/>
                  </a:lnTo>
                  <a:lnTo>
                    <a:pt x="2730464" y="88571"/>
                  </a:lnTo>
                  <a:lnTo>
                    <a:pt x="2729293" y="87152"/>
                  </a:lnTo>
                  <a:close/>
                </a:path>
                <a:path w="2787015" h="819785">
                  <a:moveTo>
                    <a:pt x="58000" y="85534"/>
                  </a:moveTo>
                  <a:lnTo>
                    <a:pt x="55952" y="88571"/>
                  </a:lnTo>
                  <a:lnTo>
                    <a:pt x="57123" y="87152"/>
                  </a:lnTo>
                  <a:lnTo>
                    <a:pt x="58000" y="85534"/>
                  </a:lnTo>
                  <a:close/>
                </a:path>
                <a:path w="2787015" h="819785">
                  <a:moveTo>
                    <a:pt x="57123" y="87152"/>
                  </a:moveTo>
                  <a:lnTo>
                    <a:pt x="55952" y="88571"/>
                  </a:lnTo>
                  <a:lnTo>
                    <a:pt x="56352" y="88571"/>
                  </a:lnTo>
                  <a:lnTo>
                    <a:pt x="57123" y="87152"/>
                  </a:lnTo>
                  <a:close/>
                </a:path>
                <a:path w="2787015" h="819785">
                  <a:moveTo>
                    <a:pt x="2728415" y="85534"/>
                  </a:moveTo>
                  <a:lnTo>
                    <a:pt x="2729293" y="87152"/>
                  </a:lnTo>
                  <a:lnTo>
                    <a:pt x="2730464" y="88571"/>
                  </a:lnTo>
                  <a:lnTo>
                    <a:pt x="2728415" y="85534"/>
                  </a:lnTo>
                  <a:close/>
                </a:path>
                <a:path w="2787015" h="819785">
                  <a:moveTo>
                    <a:pt x="2771766" y="85534"/>
                  </a:moveTo>
                  <a:lnTo>
                    <a:pt x="2728415" y="85534"/>
                  </a:lnTo>
                  <a:lnTo>
                    <a:pt x="2730464" y="88571"/>
                  </a:lnTo>
                  <a:lnTo>
                    <a:pt x="2773414" y="88571"/>
                  </a:lnTo>
                  <a:lnTo>
                    <a:pt x="2771766" y="85534"/>
                  </a:lnTo>
                  <a:close/>
                </a:path>
                <a:path w="2787015" h="819785">
                  <a:moveTo>
                    <a:pt x="2715729" y="70711"/>
                  </a:moveTo>
                  <a:lnTo>
                    <a:pt x="2729293" y="87152"/>
                  </a:lnTo>
                  <a:lnTo>
                    <a:pt x="2728415" y="85534"/>
                  </a:lnTo>
                  <a:lnTo>
                    <a:pt x="2771766" y="85534"/>
                  </a:lnTo>
                  <a:lnTo>
                    <a:pt x="2764352" y="71874"/>
                  </a:lnTo>
                  <a:lnTo>
                    <a:pt x="2717138" y="71874"/>
                  </a:lnTo>
                  <a:lnTo>
                    <a:pt x="2715729" y="70711"/>
                  </a:lnTo>
                  <a:close/>
                </a:path>
                <a:path w="2787015" h="819785">
                  <a:moveTo>
                    <a:pt x="58457" y="85534"/>
                  </a:moveTo>
                  <a:lnTo>
                    <a:pt x="58000" y="85534"/>
                  </a:lnTo>
                  <a:lnTo>
                    <a:pt x="57123" y="87152"/>
                  </a:lnTo>
                  <a:lnTo>
                    <a:pt x="58457" y="85534"/>
                  </a:lnTo>
                  <a:close/>
                </a:path>
                <a:path w="2787015" h="819785">
                  <a:moveTo>
                    <a:pt x="71848" y="69304"/>
                  </a:moveTo>
                  <a:lnTo>
                    <a:pt x="69278" y="71874"/>
                  </a:lnTo>
                  <a:lnTo>
                    <a:pt x="70687" y="70711"/>
                  </a:lnTo>
                  <a:lnTo>
                    <a:pt x="71848" y="69304"/>
                  </a:lnTo>
                  <a:close/>
                </a:path>
                <a:path w="2787015" h="819785">
                  <a:moveTo>
                    <a:pt x="70687" y="70712"/>
                  </a:moveTo>
                  <a:lnTo>
                    <a:pt x="69278" y="71874"/>
                  </a:lnTo>
                  <a:lnTo>
                    <a:pt x="69728" y="71874"/>
                  </a:lnTo>
                  <a:lnTo>
                    <a:pt x="70687" y="70712"/>
                  </a:lnTo>
                  <a:close/>
                </a:path>
                <a:path w="2787015" h="819785">
                  <a:moveTo>
                    <a:pt x="2714567" y="69304"/>
                  </a:moveTo>
                  <a:lnTo>
                    <a:pt x="2715729" y="70712"/>
                  </a:lnTo>
                  <a:lnTo>
                    <a:pt x="2717138" y="71874"/>
                  </a:lnTo>
                  <a:lnTo>
                    <a:pt x="2714567" y="69304"/>
                  </a:lnTo>
                  <a:close/>
                </a:path>
                <a:path w="2787015" h="819785">
                  <a:moveTo>
                    <a:pt x="2762957" y="69304"/>
                  </a:moveTo>
                  <a:lnTo>
                    <a:pt x="2714567" y="69304"/>
                  </a:lnTo>
                  <a:lnTo>
                    <a:pt x="2717138" y="71874"/>
                  </a:lnTo>
                  <a:lnTo>
                    <a:pt x="2764352" y="71874"/>
                  </a:lnTo>
                  <a:lnTo>
                    <a:pt x="2762957" y="69304"/>
                  </a:lnTo>
                  <a:close/>
                </a:path>
                <a:path w="2787015" h="819785">
                  <a:moveTo>
                    <a:pt x="72393" y="69304"/>
                  </a:moveTo>
                  <a:lnTo>
                    <a:pt x="71848" y="69304"/>
                  </a:lnTo>
                  <a:lnTo>
                    <a:pt x="70687" y="70712"/>
                  </a:lnTo>
                  <a:lnTo>
                    <a:pt x="72393" y="69304"/>
                  </a:lnTo>
                  <a:close/>
                </a:path>
                <a:path w="2787015" h="819785">
                  <a:moveTo>
                    <a:pt x="2699289" y="57147"/>
                  </a:moveTo>
                  <a:lnTo>
                    <a:pt x="2715729" y="70711"/>
                  </a:lnTo>
                  <a:lnTo>
                    <a:pt x="2714567" y="69304"/>
                  </a:lnTo>
                  <a:lnTo>
                    <a:pt x="2762957" y="69304"/>
                  </a:lnTo>
                  <a:lnTo>
                    <a:pt x="2761317" y="66283"/>
                  </a:lnTo>
                  <a:lnTo>
                    <a:pt x="2760632" y="65267"/>
                  </a:lnTo>
                  <a:lnTo>
                    <a:pt x="2754657" y="58026"/>
                  </a:lnTo>
                  <a:lnTo>
                    <a:pt x="2700907" y="58026"/>
                  </a:lnTo>
                  <a:lnTo>
                    <a:pt x="2699289" y="57147"/>
                  </a:lnTo>
                  <a:close/>
                </a:path>
                <a:path w="2787015" h="819785">
                  <a:moveTo>
                    <a:pt x="88545" y="55977"/>
                  </a:moveTo>
                  <a:lnTo>
                    <a:pt x="85509" y="58026"/>
                  </a:lnTo>
                  <a:lnTo>
                    <a:pt x="87127" y="57147"/>
                  </a:lnTo>
                  <a:lnTo>
                    <a:pt x="88545" y="55977"/>
                  </a:lnTo>
                  <a:close/>
                </a:path>
                <a:path w="2787015" h="819785">
                  <a:moveTo>
                    <a:pt x="87127" y="57148"/>
                  </a:moveTo>
                  <a:lnTo>
                    <a:pt x="85509" y="58026"/>
                  </a:lnTo>
                  <a:lnTo>
                    <a:pt x="86062" y="58026"/>
                  </a:lnTo>
                  <a:lnTo>
                    <a:pt x="87127" y="57148"/>
                  </a:lnTo>
                  <a:close/>
                </a:path>
                <a:path w="2787015" h="819785">
                  <a:moveTo>
                    <a:pt x="2697871" y="55977"/>
                  </a:moveTo>
                  <a:lnTo>
                    <a:pt x="2699289" y="57148"/>
                  </a:lnTo>
                  <a:lnTo>
                    <a:pt x="2700907" y="58026"/>
                  </a:lnTo>
                  <a:lnTo>
                    <a:pt x="2697871" y="55977"/>
                  </a:lnTo>
                  <a:close/>
                </a:path>
                <a:path w="2787015" h="819785">
                  <a:moveTo>
                    <a:pt x="2752967" y="55977"/>
                  </a:moveTo>
                  <a:lnTo>
                    <a:pt x="2697871" y="55977"/>
                  </a:lnTo>
                  <a:lnTo>
                    <a:pt x="2700907" y="58026"/>
                  </a:lnTo>
                  <a:lnTo>
                    <a:pt x="2754657" y="58026"/>
                  </a:lnTo>
                  <a:lnTo>
                    <a:pt x="2752967" y="55977"/>
                  </a:lnTo>
                  <a:close/>
                </a:path>
                <a:path w="2787015" h="819785">
                  <a:moveTo>
                    <a:pt x="89283" y="55977"/>
                  </a:moveTo>
                  <a:lnTo>
                    <a:pt x="88545" y="55977"/>
                  </a:lnTo>
                  <a:lnTo>
                    <a:pt x="87127" y="57148"/>
                  </a:lnTo>
                  <a:lnTo>
                    <a:pt x="89283" y="55977"/>
                  </a:lnTo>
                  <a:close/>
                </a:path>
                <a:path w="2787015" h="819785">
                  <a:moveTo>
                    <a:pt x="2679945" y="46648"/>
                  </a:moveTo>
                  <a:lnTo>
                    <a:pt x="2699289" y="57147"/>
                  </a:lnTo>
                  <a:lnTo>
                    <a:pt x="2697871" y="55977"/>
                  </a:lnTo>
                  <a:lnTo>
                    <a:pt x="2752967" y="55977"/>
                  </a:lnTo>
                  <a:lnTo>
                    <a:pt x="2745700" y="47170"/>
                  </a:lnTo>
                  <a:lnTo>
                    <a:pt x="2681334" y="47170"/>
                  </a:lnTo>
                  <a:lnTo>
                    <a:pt x="2679945" y="46648"/>
                  </a:lnTo>
                  <a:close/>
                </a:path>
                <a:path w="2787015" h="819785">
                  <a:moveTo>
                    <a:pt x="107623" y="46023"/>
                  </a:moveTo>
                  <a:lnTo>
                    <a:pt x="105083" y="47170"/>
                  </a:lnTo>
                  <a:lnTo>
                    <a:pt x="106472" y="46648"/>
                  </a:lnTo>
                  <a:lnTo>
                    <a:pt x="107623" y="46023"/>
                  </a:lnTo>
                  <a:close/>
                </a:path>
                <a:path w="2787015" h="819785">
                  <a:moveTo>
                    <a:pt x="106395" y="46690"/>
                  </a:moveTo>
                  <a:lnTo>
                    <a:pt x="105083" y="47170"/>
                  </a:lnTo>
                  <a:lnTo>
                    <a:pt x="105510" y="47170"/>
                  </a:lnTo>
                  <a:lnTo>
                    <a:pt x="106395" y="46690"/>
                  </a:lnTo>
                  <a:close/>
                </a:path>
                <a:path w="2787015" h="819785">
                  <a:moveTo>
                    <a:pt x="2678794" y="46023"/>
                  </a:moveTo>
                  <a:lnTo>
                    <a:pt x="2679945" y="46648"/>
                  </a:lnTo>
                  <a:lnTo>
                    <a:pt x="2681334" y="47170"/>
                  </a:lnTo>
                  <a:lnTo>
                    <a:pt x="2678794" y="46023"/>
                  </a:lnTo>
                  <a:close/>
                </a:path>
                <a:path w="2787015" h="819785">
                  <a:moveTo>
                    <a:pt x="2744754" y="46023"/>
                  </a:moveTo>
                  <a:lnTo>
                    <a:pt x="2678794" y="46023"/>
                  </a:lnTo>
                  <a:lnTo>
                    <a:pt x="2681334" y="47170"/>
                  </a:lnTo>
                  <a:lnTo>
                    <a:pt x="2745700" y="47170"/>
                  </a:lnTo>
                  <a:lnTo>
                    <a:pt x="2744754" y="46023"/>
                  </a:lnTo>
                  <a:close/>
                </a:path>
                <a:path w="2787015" h="819785">
                  <a:moveTo>
                    <a:pt x="108216" y="46023"/>
                  </a:moveTo>
                  <a:lnTo>
                    <a:pt x="107623" y="46023"/>
                  </a:lnTo>
                  <a:lnTo>
                    <a:pt x="106395" y="46690"/>
                  </a:lnTo>
                  <a:lnTo>
                    <a:pt x="108216" y="46023"/>
                  </a:lnTo>
                  <a:close/>
                </a:path>
                <a:path w="2787015" h="819785">
                  <a:moveTo>
                    <a:pt x="2736040" y="38076"/>
                  </a:moveTo>
                  <a:lnTo>
                    <a:pt x="150169" y="38076"/>
                  </a:lnTo>
                  <a:lnTo>
                    <a:pt x="2637208" y="38100"/>
                  </a:lnTo>
                  <a:lnTo>
                    <a:pt x="2649557" y="38748"/>
                  </a:lnTo>
                  <a:lnTo>
                    <a:pt x="2660571" y="40527"/>
                  </a:lnTo>
                  <a:lnTo>
                    <a:pt x="2671177" y="43353"/>
                  </a:lnTo>
                  <a:lnTo>
                    <a:pt x="2679945" y="46648"/>
                  </a:lnTo>
                  <a:lnTo>
                    <a:pt x="2678794" y="46023"/>
                  </a:lnTo>
                  <a:lnTo>
                    <a:pt x="2744754" y="46023"/>
                  </a:lnTo>
                  <a:lnTo>
                    <a:pt x="2743183" y="44119"/>
                  </a:lnTo>
                  <a:lnTo>
                    <a:pt x="2742322" y="43259"/>
                  </a:lnTo>
                  <a:lnTo>
                    <a:pt x="2736040" y="3807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897098" y="5715508"/>
            <a:ext cx="238696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94970" marR="5080" indent="-38290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Calibri"/>
                <a:cs typeface="Calibri"/>
              </a:rPr>
              <a:t>lattice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atom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information </a:t>
            </a:r>
            <a:r>
              <a:rPr dirty="0" sz="1600">
                <a:latin typeface="Calibri"/>
                <a:cs typeface="Calibri"/>
              </a:rPr>
              <a:t>(symbolic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notation)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785012" y="1964994"/>
            <a:ext cx="4630420" cy="3630295"/>
          </a:xfrm>
          <a:custGeom>
            <a:avLst/>
            <a:gdLst/>
            <a:ahLst/>
            <a:cxnLst/>
            <a:rect l="l" t="t" r="r" b="b"/>
            <a:pathLst>
              <a:path w="4630420" h="3630295">
                <a:moveTo>
                  <a:pt x="4630166" y="330581"/>
                </a:moveTo>
                <a:lnTo>
                  <a:pt x="4623244" y="263817"/>
                </a:lnTo>
                <a:lnTo>
                  <a:pt x="4603750" y="201637"/>
                </a:lnTo>
                <a:lnTo>
                  <a:pt x="4592040" y="177520"/>
                </a:lnTo>
                <a:lnTo>
                  <a:pt x="4592040" y="2755265"/>
                </a:lnTo>
                <a:lnTo>
                  <a:pt x="4590504" y="2785300"/>
                </a:lnTo>
                <a:lnTo>
                  <a:pt x="4578642" y="2842488"/>
                </a:lnTo>
                <a:lnTo>
                  <a:pt x="4556264" y="2894990"/>
                </a:lnTo>
                <a:lnTo>
                  <a:pt x="4524527" y="2941675"/>
                </a:lnTo>
                <a:lnTo>
                  <a:pt x="4484611" y="2981337"/>
                </a:lnTo>
                <a:lnTo>
                  <a:pt x="4437710" y="3012795"/>
                </a:lnTo>
                <a:lnTo>
                  <a:pt x="4385030" y="3034855"/>
                </a:lnTo>
                <a:lnTo>
                  <a:pt x="4327728" y="3046349"/>
                </a:lnTo>
                <a:lnTo>
                  <a:pt x="4297705" y="3047771"/>
                </a:lnTo>
                <a:lnTo>
                  <a:pt x="331508" y="3047746"/>
                </a:lnTo>
                <a:lnTo>
                  <a:pt x="271399" y="3041612"/>
                </a:lnTo>
                <a:lnTo>
                  <a:pt x="216420" y="3024352"/>
                </a:lnTo>
                <a:lnTo>
                  <a:pt x="166687" y="2997149"/>
                </a:lnTo>
                <a:lnTo>
                  <a:pt x="123355" y="2961170"/>
                </a:lnTo>
                <a:lnTo>
                  <a:pt x="87642" y="2917609"/>
                </a:lnTo>
                <a:lnTo>
                  <a:pt x="60744" y="2867672"/>
                </a:lnTo>
                <a:lnTo>
                  <a:pt x="43815" y="2812542"/>
                </a:lnTo>
                <a:lnTo>
                  <a:pt x="38138" y="2755265"/>
                </a:lnTo>
                <a:lnTo>
                  <a:pt x="38125" y="330581"/>
                </a:lnTo>
                <a:lnTo>
                  <a:pt x="39662" y="300545"/>
                </a:lnTo>
                <a:lnTo>
                  <a:pt x="51523" y="243357"/>
                </a:lnTo>
                <a:lnTo>
                  <a:pt x="73901" y="190855"/>
                </a:lnTo>
                <a:lnTo>
                  <a:pt x="105638" y="144170"/>
                </a:lnTo>
                <a:lnTo>
                  <a:pt x="145554" y="104508"/>
                </a:lnTo>
                <a:lnTo>
                  <a:pt x="192443" y="73050"/>
                </a:lnTo>
                <a:lnTo>
                  <a:pt x="245135" y="50990"/>
                </a:lnTo>
                <a:lnTo>
                  <a:pt x="302425" y="39497"/>
                </a:lnTo>
                <a:lnTo>
                  <a:pt x="332460" y="38074"/>
                </a:lnTo>
                <a:lnTo>
                  <a:pt x="4298658" y="38100"/>
                </a:lnTo>
                <a:lnTo>
                  <a:pt x="4358754" y="44234"/>
                </a:lnTo>
                <a:lnTo>
                  <a:pt x="4413745" y="61493"/>
                </a:lnTo>
                <a:lnTo>
                  <a:pt x="4463478" y="88696"/>
                </a:lnTo>
                <a:lnTo>
                  <a:pt x="4506798" y="124675"/>
                </a:lnTo>
                <a:lnTo>
                  <a:pt x="4542510" y="168236"/>
                </a:lnTo>
                <a:lnTo>
                  <a:pt x="4569422" y="218173"/>
                </a:lnTo>
                <a:lnTo>
                  <a:pt x="4586338" y="273304"/>
                </a:lnTo>
                <a:lnTo>
                  <a:pt x="4592015" y="330581"/>
                </a:lnTo>
                <a:lnTo>
                  <a:pt x="4592040" y="2755265"/>
                </a:lnTo>
                <a:lnTo>
                  <a:pt x="4592040" y="177520"/>
                </a:lnTo>
                <a:lnTo>
                  <a:pt x="4553877" y="119951"/>
                </a:lnTo>
                <a:lnTo>
                  <a:pt x="4508830" y="75158"/>
                </a:lnTo>
                <a:lnTo>
                  <a:pt x="4455871" y="39611"/>
                </a:lnTo>
                <a:lnTo>
                  <a:pt x="4396321" y="14655"/>
                </a:lnTo>
                <a:lnTo>
                  <a:pt x="4331563" y="1638"/>
                </a:lnTo>
                <a:lnTo>
                  <a:pt x="4298658" y="0"/>
                </a:lnTo>
                <a:lnTo>
                  <a:pt x="330542" y="25"/>
                </a:lnTo>
                <a:lnTo>
                  <a:pt x="263791" y="6946"/>
                </a:lnTo>
                <a:lnTo>
                  <a:pt x="201599" y="26441"/>
                </a:lnTo>
                <a:lnTo>
                  <a:pt x="145389" y="57162"/>
                </a:lnTo>
                <a:lnTo>
                  <a:pt x="96443" y="97764"/>
                </a:lnTo>
                <a:lnTo>
                  <a:pt x="56108" y="146939"/>
                </a:lnTo>
                <a:lnTo>
                  <a:pt x="25692" y="203352"/>
                </a:lnTo>
                <a:lnTo>
                  <a:pt x="6540" y="265684"/>
                </a:lnTo>
                <a:lnTo>
                  <a:pt x="25" y="330581"/>
                </a:lnTo>
                <a:lnTo>
                  <a:pt x="0" y="2755265"/>
                </a:lnTo>
                <a:lnTo>
                  <a:pt x="1803" y="2789136"/>
                </a:lnTo>
                <a:lnTo>
                  <a:pt x="15176" y="2853779"/>
                </a:lnTo>
                <a:lnTo>
                  <a:pt x="40462" y="2913151"/>
                </a:lnTo>
                <a:lnTo>
                  <a:pt x="76276" y="2965894"/>
                </a:lnTo>
                <a:lnTo>
                  <a:pt x="121323" y="3010700"/>
                </a:lnTo>
                <a:lnTo>
                  <a:pt x="174294" y="3046247"/>
                </a:lnTo>
                <a:lnTo>
                  <a:pt x="233845" y="3071190"/>
                </a:lnTo>
                <a:lnTo>
                  <a:pt x="298589" y="3084207"/>
                </a:lnTo>
                <a:lnTo>
                  <a:pt x="331508" y="3085846"/>
                </a:lnTo>
                <a:lnTo>
                  <a:pt x="2298446" y="3085846"/>
                </a:lnTo>
                <a:lnTo>
                  <a:pt x="2234069" y="3159404"/>
                </a:lnTo>
                <a:lnTo>
                  <a:pt x="2230310" y="3165970"/>
                </a:lnTo>
                <a:lnTo>
                  <a:pt x="2229396" y="3173222"/>
                </a:lnTo>
                <a:lnTo>
                  <a:pt x="2231263" y="3180283"/>
                </a:lnTo>
                <a:lnTo>
                  <a:pt x="2235860" y="3186290"/>
                </a:lnTo>
                <a:lnTo>
                  <a:pt x="2242426" y="3190049"/>
                </a:lnTo>
                <a:lnTo>
                  <a:pt x="2249678" y="3190964"/>
                </a:lnTo>
                <a:lnTo>
                  <a:pt x="2256739" y="3189084"/>
                </a:lnTo>
                <a:lnTo>
                  <a:pt x="2262746" y="3184499"/>
                </a:lnTo>
                <a:lnTo>
                  <a:pt x="2296033" y="3146450"/>
                </a:lnTo>
                <a:lnTo>
                  <a:pt x="2296033" y="3630079"/>
                </a:lnTo>
                <a:lnTo>
                  <a:pt x="2334133" y="3630079"/>
                </a:lnTo>
                <a:lnTo>
                  <a:pt x="2334133" y="3146450"/>
                </a:lnTo>
                <a:lnTo>
                  <a:pt x="2367419" y="3184499"/>
                </a:lnTo>
                <a:lnTo>
                  <a:pt x="2373426" y="3189084"/>
                </a:lnTo>
                <a:lnTo>
                  <a:pt x="2380488" y="3190964"/>
                </a:lnTo>
                <a:lnTo>
                  <a:pt x="2387739" y="3190036"/>
                </a:lnTo>
                <a:lnTo>
                  <a:pt x="2394305" y="3186290"/>
                </a:lnTo>
                <a:lnTo>
                  <a:pt x="2398890" y="3180283"/>
                </a:lnTo>
                <a:lnTo>
                  <a:pt x="2400757" y="3173222"/>
                </a:lnTo>
                <a:lnTo>
                  <a:pt x="2399842" y="3165970"/>
                </a:lnTo>
                <a:lnTo>
                  <a:pt x="2396096" y="3159404"/>
                </a:lnTo>
                <a:lnTo>
                  <a:pt x="2340394" y="3095752"/>
                </a:lnTo>
                <a:lnTo>
                  <a:pt x="2331707" y="3085833"/>
                </a:lnTo>
                <a:lnTo>
                  <a:pt x="4299610" y="3085820"/>
                </a:lnTo>
                <a:lnTo>
                  <a:pt x="4366374" y="3078899"/>
                </a:lnTo>
                <a:lnTo>
                  <a:pt x="4428553" y="3059404"/>
                </a:lnTo>
                <a:lnTo>
                  <a:pt x="4484776" y="3028683"/>
                </a:lnTo>
                <a:lnTo>
                  <a:pt x="4533709" y="2988081"/>
                </a:lnTo>
                <a:lnTo>
                  <a:pt x="4574057" y="2938919"/>
                </a:lnTo>
                <a:lnTo>
                  <a:pt x="4604474" y="2882493"/>
                </a:lnTo>
                <a:lnTo>
                  <a:pt x="4623625" y="2820162"/>
                </a:lnTo>
                <a:lnTo>
                  <a:pt x="4630140" y="2755265"/>
                </a:lnTo>
                <a:lnTo>
                  <a:pt x="4630166" y="330581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57193" y="886459"/>
            <a:ext cx="4961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latin typeface="Calibri"/>
                <a:cs typeface="Calibri"/>
                <a:hlinkClick r:id="rId4"/>
              </a:rPr>
              <a:t>www.aflow.org/prototype-</a:t>
            </a:r>
            <a:r>
              <a:rPr dirty="0" sz="2400" spc="-10">
                <a:latin typeface="Calibri"/>
                <a:cs typeface="Calibri"/>
                <a:hlinkClick r:id="rId4"/>
              </a:rPr>
              <a:t>encyclopedia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8739" y="6465696"/>
            <a:ext cx="106292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Mehl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136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(2017);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161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S1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(2019);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</a:t>
            </a:r>
            <a:r>
              <a:rPr dirty="0" sz="1400">
                <a:latin typeface="Calibri"/>
                <a:cs typeface="Calibri"/>
              </a:rPr>
              <a:t>.,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199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110450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(2021)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4483" y="3053079"/>
            <a:ext cx="4018279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85" b="0">
                <a:latin typeface="Calibri"/>
                <a:cs typeface="Calibri"/>
              </a:rPr>
              <a:t>AFLOW-</a:t>
            </a:r>
            <a:r>
              <a:rPr dirty="0" sz="4300" spc="-25" b="0">
                <a:latin typeface="Calibri"/>
                <a:cs typeface="Calibri"/>
              </a:rPr>
              <a:t>XtalFinder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738819" y="1017033"/>
            <a:ext cx="4292600" cy="3932554"/>
          </a:xfrm>
          <a:custGeom>
            <a:avLst/>
            <a:gdLst/>
            <a:ahLst/>
            <a:cxnLst/>
            <a:rect l="l" t="t" r="r" b="b"/>
            <a:pathLst>
              <a:path w="4292600" h="3932554">
                <a:moveTo>
                  <a:pt x="0" y="0"/>
                </a:moveTo>
                <a:lnTo>
                  <a:pt x="4292321" y="0"/>
                </a:lnTo>
                <a:lnTo>
                  <a:pt x="4292321" y="3932092"/>
                </a:lnTo>
                <a:lnTo>
                  <a:pt x="0" y="39320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56640">
              <a:lnSpc>
                <a:spcPct val="100000"/>
              </a:lnSpc>
              <a:spcBef>
                <a:spcPts val="95"/>
              </a:spcBef>
            </a:pPr>
            <a:r>
              <a:rPr dirty="0"/>
              <a:t>Search</a:t>
            </a:r>
            <a:r>
              <a:rPr dirty="0" spc="160"/>
              <a:t> </a:t>
            </a:r>
            <a:r>
              <a:rPr dirty="0"/>
              <a:t>for</a:t>
            </a:r>
            <a:r>
              <a:rPr dirty="0" spc="150"/>
              <a:t> </a:t>
            </a:r>
            <a:r>
              <a:rPr dirty="0"/>
              <a:t>structural</a:t>
            </a:r>
            <a:r>
              <a:rPr dirty="0" spc="150"/>
              <a:t> </a:t>
            </a:r>
            <a:r>
              <a:rPr dirty="0" spc="-10"/>
              <a:t>diversity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658" y="4479824"/>
            <a:ext cx="1121597" cy="174978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1367" y="4462271"/>
            <a:ext cx="1828800" cy="182880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668415" y="1513828"/>
            <a:ext cx="6415405" cy="4911725"/>
            <a:chOff x="668415" y="1513828"/>
            <a:chExt cx="6415405" cy="491172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8583" y="4157471"/>
              <a:ext cx="1822704" cy="226771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77939" y="1523353"/>
              <a:ext cx="6396355" cy="2665730"/>
            </a:xfrm>
            <a:custGeom>
              <a:avLst/>
              <a:gdLst/>
              <a:ahLst/>
              <a:cxnLst/>
              <a:rect l="l" t="t" r="r" b="b"/>
              <a:pathLst>
                <a:path w="6396355" h="2665729">
                  <a:moveTo>
                    <a:pt x="6396324" y="0"/>
                  </a:moveTo>
                  <a:lnTo>
                    <a:pt x="0" y="0"/>
                  </a:lnTo>
                  <a:lnTo>
                    <a:pt x="0" y="2665135"/>
                  </a:lnTo>
                  <a:lnTo>
                    <a:pt x="6396324" y="2665135"/>
                  </a:lnTo>
                  <a:lnTo>
                    <a:pt x="6396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390" y="1523353"/>
              <a:ext cx="710702" cy="60839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7202" y="3556757"/>
              <a:ext cx="710702" cy="63173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6673" y="1523353"/>
              <a:ext cx="710702" cy="61199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6500" y="2131744"/>
              <a:ext cx="710702" cy="71070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093" y="2846054"/>
              <a:ext cx="710702" cy="71070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8079" y="2135350"/>
              <a:ext cx="710701" cy="71070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391" y="3556757"/>
              <a:ext cx="710702" cy="63173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7376" y="1523353"/>
              <a:ext cx="710702" cy="61199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095" y="1523353"/>
              <a:ext cx="1421404" cy="61199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8782" y="3556757"/>
              <a:ext cx="1421404" cy="6317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06673" y="2846054"/>
              <a:ext cx="710702" cy="71070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17376" y="3556757"/>
              <a:ext cx="710702" cy="63173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6500" y="3556757"/>
              <a:ext cx="710702" cy="63173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37202" y="2135350"/>
              <a:ext cx="710702" cy="71070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15797" y="2131744"/>
              <a:ext cx="710702" cy="71070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15795" y="2846054"/>
              <a:ext cx="1421407" cy="71070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28079" y="2846054"/>
              <a:ext cx="710701" cy="71070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5095" y="2135350"/>
              <a:ext cx="710702" cy="71070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49484" y="2842447"/>
              <a:ext cx="710702" cy="71070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26500" y="1523353"/>
              <a:ext cx="710702" cy="60839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38782" y="2135350"/>
              <a:ext cx="710701" cy="71070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28079" y="1523353"/>
              <a:ext cx="710701" cy="61199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49484" y="2135350"/>
              <a:ext cx="710702" cy="71070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17376" y="2135350"/>
              <a:ext cx="710702" cy="71070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38782" y="1523353"/>
              <a:ext cx="710701" cy="61199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8782" y="2842447"/>
              <a:ext cx="710701" cy="71070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28079" y="3556757"/>
              <a:ext cx="710701" cy="63173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05093" y="3553150"/>
              <a:ext cx="1421406" cy="63533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4391" y="2842447"/>
              <a:ext cx="710702" cy="71070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4391" y="2219253"/>
              <a:ext cx="710702" cy="71070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17376" y="2929956"/>
              <a:ext cx="710702" cy="71070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80012" y="1523353"/>
              <a:ext cx="694251" cy="61199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673177" y="1518591"/>
              <a:ext cx="6405880" cy="2675255"/>
            </a:xfrm>
            <a:custGeom>
              <a:avLst/>
              <a:gdLst/>
              <a:ahLst/>
              <a:cxnLst/>
              <a:rect l="l" t="t" r="r" b="b"/>
              <a:pathLst>
                <a:path w="6405880" h="2675254">
                  <a:moveTo>
                    <a:pt x="0" y="0"/>
                  </a:moveTo>
                  <a:lnTo>
                    <a:pt x="6405850" y="0"/>
                  </a:lnTo>
                  <a:lnTo>
                    <a:pt x="6405850" y="2674661"/>
                  </a:lnTo>
                  <a:lnTo>
                    <a:pt x="0" y="267466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7437122" y="1756020"/>
            <a:ext cx="4754880" cy="3792220"/>
            <a:chOff x="7437122" y="1756020"/>
            <a:chExt cx="4754880" cy="3792220"/>
          </a:xfrm>
        </p:grpSpPr>
        <p:pic>
          <p:nvPicPr>
            <p:cNvPr id="44" name="object 4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00349" y="1756020"/>
              <a:ext cx="2891650" cy="244957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37122" y="1877687"/>
              <a:ext cx="3006239" cy="212898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41079" y="2960687"/>
              <a:ext cx="4374144" cy="2587402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8508616" y="1037335"/>
            <a:ext cx="2751455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02895" marR="5080" indent="-29083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lattice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and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origin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choices </a:t>
            </a:r>
            <a:r>
              <a:rPr dirty="0" sz="2100">
                <a:latin typeface="Calibri"/>
                <a:cs typeface="Calibri"/>
              </a:rPr>
              <a:t>obfuscate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similarity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78083" y="1037335"/>
            <a:ext cx="639381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Calibri"/>
                <a:cs typeface="Calibri"/>
              </a:rPr>
              <a:t>programmatically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search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for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distinct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structures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in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datasets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786817" y="2215407"/>
            <a:ext cx="4178935" cy="1200785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70"/>
              </a:spcBef>
            </a:pPr>
            <a:r>
              <a:rPr dirty="0" sz="2400" spc="-10">
                <a:latin typeface="Calibri"/>
                <a:cs typeface="Calibri"/>
              </a:rPr>
              <a:t>mitigate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duplicates</a:t>
            </a:r>
            <a:endParaRPr sz="2400">
              <a:latin typeface="Calibri"/>
              <a:cs typeface="Calibri"/>
            </a:endParaRPr>
          </a:p>
          <a:p>
            <a:pPr marL="1081405" indent="-381000">
              <a:lnSpc>
                <a:spcPct val="100000"/>
              </a:lnSpc>
              <a:buFont typeface="Arial"/>
              <a:buChar char="•"/>
              <a:tabLst>
                <a:tab pos="1081405" algn="l"/>
              </a:tabLst>
            </a:pPr>
            <a:r>
              <a:rPr dirty="0" sz="2400">
                <a:latin typeface="Calibri"/>
                <a:cs typeface="Calibri"/>
              </a:rPr>
              <a:t>data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mining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(statistics)</a:t>
            </a:r>
            <a:endParaRPr sz="2400">
              <a:latin typeface="Calibri"/>
              <a:cs typeface="Calibri"/>
            </a:endParaRPr>
          </a:p>
          <a:p>
            <a:pPr marL="1081405" indent="-3810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081405" algn="l"/>
              </a:tabLst>
            </a:pPr>
            <a:r>
              <a:rPr dirty="0" sz="2400">
                <a:latin typeface="Calibri"/>
                <a:cs typeface="Calibri"/>
              </a:rPr>
              <a:t>machine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948972" y="4652243"/>
            <a:ext cx="3854450" cy="1200785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</a:pPr>
            <a:r>
              <a:rPr dirty="0" sz="2400">
                <a:latin typeface="Calibri"/>
                <a:cs typeface="Calibri"/>
              </a:rPr>
              <a:t>identify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prototypes</a:t>
            </a:r>
            <a:endParaRPr sz="2400">
              <a:latin typeface="Calibri"/>
              <a:cs typeface="Calibri"/>
            </a:endParaRPr>
          </a:p>
          <a:p>
            <a:pPr marL="1081405" indent="-3810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081405" algn="l"/>
              </a:tabLst>
            </a:pPr>
            <a:r>
              <a:rPr dirty="0" sz="2400" spc="-10">
                <a:latin typeface="Calibri"/>
                <a:cs typeface="Calibri"/>
              </a:rPr>
              <a:t>decorate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structures</a:t>
            </a:r>
            <a:endParaRPr sz="2400">
              <a:latin typeface="Calibri"/>
              <a:cs typeface="Calibri"/>
            </a:endParaRPr>
          </a:p>
          <a:p>
            <a:pPr marL="1081405" indent="-3810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081405" algn="l"/>
              </a:tabLst>
            </a:pPr>
            <a:r>
              <a:rPr dirty="0" sz="2400">
                <a:latin typeface="Calibri"/>
                <a:cs typeface="Calibri"/>
              </a:rPr>
              <a:t>materials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discovery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776850" y="5237779"/>
            <a:ext cx="4216400" cy="584835"/>
          </a:xfrm>
          <a:prstGeom prst="rect">
            <a:avLst/>
          </a:prstGeom>
          <a:solidFill>
            <a:srgbClr val="DC5F08"/>
          </a:solidFill>
          <a:ln w="38100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50"/>
              </a:spcBef>
            </a:pPr>
            <a:r>
              <a:rPr dirty="0" sz="3200" spc="-50" b="1">
                <a:solidFill>
                  <a:srgbClr val="FFFFFF"/>
                </a:solidFill>
                <a:latin typeface="Calibri"/>
                <a:cs typeface="Calibri"/>
              </a:rPr>
              <a:t>AFLOW-</a:t>
            </a:r>
            <a:r>
              <a:rPr dirty="0" sz="3200" spc="-10" b="1">
                <a:solidFill>
                  <a:srgbClr val="FFFFFF"/>
                </a:solidFill>
                <a:latin typeface="Calibri"/>
                <a:cs typeface="Calibri"/>
              </a:rPr>
              <a:t>XtalFinder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020338" y="1772920"/>
            <a:ext cx="30924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alibri"/>
                <a:cs typeface="Calibri"/>
              </a:rPr>
              <a:t>Ex: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78739" y="6447028"/>
            <a:ext cx="36442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Hicks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et</a:t>
            </a:r>
            <a:r>
              <a:rPr dirty="0" sz="1600" spc="-2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al.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npj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Comput.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Mater. </a:t>
            </a:r>
            <a:r>
              <a:rPr dirty="0" sz="1600" b="1">
                <a:latin typeface="Calibri"/>
                <a:cs typeface="Calibri"/>
              </a:rPr>
              <a:t>7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30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(2021)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1931015" y="6604507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36877" y="4735774"/>
            <a:ext cx="4656455" cy="339090"/>
          </a:xfrm>
          <a:custGeom>
            <a:avLst/>
            <a:gdLst/>
            <a:ahLst/>
            <a:cxnLst/>
            <a:rect l="l" t="t" r="r" b="b"/>
            <a:pathLst>
              <a:path w="4656455" h="339089">
                <a:moveTo>
                  <a:pt x="4656212" y="0"/>
                </a:moveTo>
                <a:lnTo>
                  <a:pt x="0" y="0"/>
                </a:lnTo>
                <a:lnTo>
                  <a:pt x="2317107" y="338554"/>
                </a:lnTo>
                <a:lnTo>
                  <a:pt x="4656212" y="0"/>
                </a:lnTo>
                <a:close/>
              </a:path>
            </a:pathLst>
          </a:custGeom>
          <a:solidFill>
            <a:srgbClr val="A6A6A6">
              <a:alpha val="631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4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82750">
              <a:lnSpc>
                <a:spcPct val="100000"/>
              </a:lnSpc>
              <a:spcBef>
                <a:spcPts val="95"/>
              </a:spcBef>
            </a:pPr>
            <a:r>
              <a:rPr dirty="0"/>
              <a:t>Structure</a:t>
            </a:r>
            <a:r>
              <a:rPr dirty="0" spc="135"/>
              <a:t> </a:t>
            </a:r>
            <a:r>
              <a:rPr dirty="0"/>
              <a:t>features</a:t>
            </a:r>
            <a:r>
              <a:rPr dirty="0" spc="135"/>
              <a:t> </a:t>
            </a:r>
            <a:r>
              <a:rPr dirty="0"/>
              <a:t>for</a:t>
            </a:r>
            <a:r>
              <a:rPr dirty="0" spc="125"/>
              <a:t> </a:t>
            </a:r>
            <a:r>
              <a:rPr dirty="0" spc="55"/>
              <a:t>ML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452349" y="978333"/>
            <a:ext cx="9287510" cy="462280"/>
          </a:xfrm>
          <a:prstGeom prst="rect">
            <a:avLst/>
          </a:prstGeom>
          <a:ln w="38100">
            <a:solidFill>
              <a:srgbClr val="287131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322580">
              <a:lnSpc>
                <a:spcPct val="100000"/>
              </a:lnSpc>
              <a:spcBef>
                <a:spcPts val="165"/>
              </a:spcBef>
            </a:pPr>
            <a:r>
              <a:rPr dirty="0" sz="2400" spc="-10">
                <a:latin typeface="Calibri"/>
                <a:cs typeface="Calibri"/>
              </a:rPr>
              <a:t>structural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tools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aid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training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generate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hypothetical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materials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741071" y="1706879"/>
            <a:ext cx="3881754" cy="3028950"/>
            <a:chOff x="6741071" y="1706879"/>
            <a:chExt cx="3881754" cy="30289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7224" y="1706879"/>
              <a:ext cx="3115055" cy="220675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1071" y="3534067"/>
              <a:ext cx="1348709" cy="120170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156128" y="4447540"/>
            <a:ext cx="5791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PtSbSc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7076" y="3534065"/>
            <a:ext cx="1180908" cy="120170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762755" y="4441444"/>
            <a:ext cx="6051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PtSbTb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6130" y="3534065"/>
            <a:ext cx="1151153" cy="1201707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496816" y="4441444"/>
            <a:ext cx="6337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PtSbHo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2096246"/>
            <a:ext cx="6461125" cy="1953260"/>
            <a:chOff x="0" y="2096246"/>
            <a:chExt cx="6461125" cy="1953260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9879" y="2804160"/>
              <a:ext cx="563880" cy="54863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742689" y="2696281"/>
              <a:ext cx="782320" cy="763270"/>
            </a:xfrm>
            <a:custGeom>
              <a:avLst/>
              <a:gdLst/>
              <a:ahLst/>
              <a:cxnLst/>
              <a:rect l="l" t="t" r="r" b="b"/>
              <a:pathLst>
                <a:path w="782320" h="763270">
                  <a:moveTo>
                    <a:pt x="390879" y="0"/>
                  </a:moveTo>
                  <a:lnTo>
                    <a:pt x="341848" y="2972"/>
                  </a:lnTo>
                  <a:lnTo>
                    <a:pt x="294634" y="11652"/>
                  </a:lnTo>
                  <a:lnTo>
                    <a:pt x="249604" y="25681"/>
                  </a:lnTo>
                  <a:lnTo>
                    <a:pt x="207124" y="44703"/>
                  </a:lnTo>
                  <a:lnTo>
                    <a:pt x="167561" y="68359"/>
                  </a:lnTo>
                  <a:lnTo>
                    <a:pt x="131280" y="96292"/>
                  </a:lnTo>
                  <a:lnTo>
                    <a:pt x="98648" y="128144"/>
                  </a:lnTo>
                  <a:lnTo>
                    <a:pt x="70032" y="163557"/>
                  </a:lnTo>
                  <a:lnTo>
                    <a:pt x="45797" y="202176"/>
                  </a:lnTo>
                  <a:lnTo>
                    <a:pt x="26310" y="243640"/>
                  </a:lnTo>
                  <a:lnTo>
                    <a:pt x="11937" y="287594"/>
                  </a:lnTo>
                  <a:lnTo>
                    <a:pt x="3045" y="333680"/>
                  </a:lnTo>
                  <a:lnTo>
                    <a:pt x="0" y="381539"/>
                  </a:lnTo>
                  <a:lnTo>
                    <a:pt x="3045" y="429399"/>
                  </a:lnTo>
                  <a:lnTo>
                    <a:pt x="11937" y="475484"/>
                  </a:lnTo>
                  <a:lnTo>
                    <a:pt x="26310" y="519438"/>
                  </a:lnTo>
                  <a:lnTo>
                    <a:pt x="45797" y="560903"/>
                  </a:lnTo>
                  <a:lnTo>
                    <a:pt x="70032" y="599521"/>
                  </a:lnTo>
                  <a:lnTo>
                    <a:pt x="98648" y="634935"/>
                  </a:lnTo>
                  <a:lnTo>
                    <a:pt x="131280" y="666787"/>
                  </a:lnTo>
                  <a:lnTo>
                    <a:pt x="167561" y="694720"/>
                  </a:lnTo>
                  <a:lnTo>
                    <a:pt x="207124" y="718376"/>
                  </a:lnTo>
                  <a:lnTo>
                    <a:pt x="249604" y="737397"/>
                  </a:lnTo>
                  <a:lnTo>
                    <a:pt x="294634" y="751426"/>
                  </a:lnTo>
                  <a:lnTo>
                    <a:pt x="341848" y="760106"/>
                  </a:lnTo>
                  <a:lnTo>
                    <a:pt x="390879" y="763079"/>
                  </a:lnTo>
                  <a:lnTo>
                    <a:pt x="439910" y="760106"/>
                  </a:lnTo>
                  <a:lnTo>
                    <a:pt x="487124" y="751426"/>
                  </a:lnTo>
                  <a:lnTo>
                    <a:pt x="532154" y="737397"/>
                  </a:lnTo>
                  <a:lnTo>
                    <a:pt x="574634" y="718376"/>
                  </a:lnTo>
                  <a:lnTo>
                    <a:pt x="606204" y="699499"/>
                  </a:lnTo>
                  <a:lnTo>
                    <a:pt x="390879" y="699499"/>
                  </a:lnTo>
                  <a:lnTo>
                    <a:pt x="342513" y="696051"/>
                  </a:lnTo>
                  <a:lnTo>
                    <a:pt x="296350" y="686037"/>
                  </a:lnTo>
                  <a:lnTo>
                    <a:pt x="252897" y="669947"/>
                  </a:lnTo>
                  <a:lnTo>
                    <a:pt x="212660" y="648274"/>
                  </a:lnTo>
                  <a:lnTo>
                    <a:pt x="176146" y="621509"/>
                  </a:lnTo>
                  <a:lnTo>
                    <a:pt x="143860" y="590144"/>
                  </a:lnTo>
                  <a:lnTo>
                    <a:pt x="116308" y="554672"/>
                  </a:lnTo>
                  <a:lnTo>
                    <a:pt x="93998" y="515583"/>
                  </a:lnTo>
                  <a:lnTo>
                    <a:pt x="77436" y="473370"/>
                  </a:lnTo>
                  <a:lnTo>
                    <a:pt x="67127" y="428525"/>
                  </a:lnTo>
                  <a:lnTo>
                    <a:pt x="63578" y="381539"/>
                  </a:lnTo>
                  <a:lnTo>
                    <a:pt x="67127" y="334554"/>
                  </a:lnTo>
                  <a:lnTo>
                    <a:pt x="77436" y="289708"/>
                  </a:lnTo>
                  <a:lnTo>
                    <a:pt x="93998" y="247496"/>
                  </a:lnTo>
                  <a:lnTo>
                    <a:pt x="116308" y="208407"/>
                  </a:lnTo>
                  <a:lnTo>
                    <a:pt x="143860" y="172934"/>
                  </a:lnTo>
                  <a:lnTo>
                    <a:pt x="176146" y="141570"/>
                  </a:lnTo>
                  <a:lnTo>
                    <a:pt x="212660" y="114805"/>
                  </a:lnTo>
                  <a:lnTo>
                    <a:pt x="252897" y="93132"/>
                  </a:lnTo>
                  <a:lnTo>
                    <a:pt x="296350" y="77042"/>
                  </a:lnTo>
                  <a:lnTo>
                    <a:pt x="342513" y="67027"/>
                  </a:lnTo>
                  <a:lnTo>
                    <a:pt x="390879" y="63580"/>
                  </a:lnTo>
                  <a:lnTo>
                    <a:pt x="606204" y="63580"/>
                  </a:lnTo>
                  <a:lnTo>
                    <a:pt x="574634" y="44703"/>
                  </a:lnTo>
                  <a:lnTo>
                    <a:pt x="532154" y="25681"/>
                  </a:lnTo>
                  <a:lnTo>
                    <a:pt x="487124" y="11652"/>
                  </a:lnTo>
                  <a:lnTo>
                    <a:pt x="439910" y="2972"/>
                  </a:lnTo>
                  <a:lnTo>
                    <a:pt x="390879" y="0"/>
                  </a:lnTo>
                  <a:close/>
                </a:path>
                <a:path w="782320" h="763270">
                  <a:moveTo>
                    <a:pt x="606204" y="63580"/>
                  </a:moveTo>
                  <a:lnTo>
                    <a:pt x="390879" y="63580"/>
                  </a:lnTo>
                  <a:lnTo>
                    <a:pt x="439245" y="67027"/>
                  </a:lnTo>
                  <a:lnTo>
                    <a:pt x="485407" y="77042"/>
                  </a:lnTo>
                  <a:lnTo>
                    <a:pt x="528860" y="93132"/>
                  </a:lnTo>
                  <a:lnTo>
                    <a:pt x="569097" y="114805"/>
                  </a:lnTo>
                  <a:lnTo>
                    <a:pt x="605612" y="141570"/>
                  </a:lnTo>
                  <a:lnTo>
                    <a:pt x="637898" y="172934"/>
                  </a:lnTo>
                  <a:lnTo>
                    <a:pt x="665449" y="208407"/>
                  </a:lnTo>
                  <a:lnTo>
                    <a:pt x="687759" y="247496"/>
                  </a:lnTo>
                  <a:lnTo>
                    <a:pt x="704322" y="289708"/>
                  </a:lnTo>
                  <a:lnTo>
                    <a:pt x="714631" y="334554"/>
                  </a:lnTo>
                  <a:lnTo>
                    <a:pt x="718179" y="381539"/>
                  </a:lnTo>
                  <a:lnTo>
                    <a:pt x="714631" y="428525"/>
                  </a:lnTo>
                  <a:lnTo>
                    <a:pt x="704322" y="473370"/>
                  </a:lnTo>
                  <a:lnTo>
                    <a:pt x="687759" y="515583"/>
                  </a:lnTo>
                  <a:lnTo>
                    <a:pt x="665449" y="554672"/>
                  </a:lnTo>
                  <a:lnTo>
                    <a:pt x="637898" y="590144"/>
                  </a:lnTo>
                  <a:lnTo>
                    <a:pt x="605612" y="621509"/>
                  </a:lnTo>
                  <a:lnTo>
                    <a:pt x="569097" y="648274"/>
                  </a:lnTo>
                  <a:lnTo>
                    <a:pt x="528860" y="669947"/>
                  </a:lnTo>
                  <a:lnTo>
                    <a:pt x="485407" y="686037"/>
                  </a:lnTo>
                  <a:lnTo>
                    <a:pt x="439245" y="696051"/>
                  </a:lnTo>
                  <a:lnTo>
                    <a:pt x="390879" y="699499"/>
                  </a:lnTo>
                  <a:lnTo>
                    <a:pt x="606204" y="699499"/>
                  </a:lnTo>
                  <a:lnTo>
                    <a:pt x="650478" y="666787"/>
                  </a:lnTo>
                  <a:lnTo>
                    <a:pt x="683110" y="634935"/>
                  </a:lnTo>
                  <a:lnTo>
                    <a:pt x="711727" y="599521"/>
                  </a:lnTo>
                  <a:lnTo>
                    <a:pt x="735962" y="560903"/>
                  </a:lnTo>
                  <a:lnTo>
                    <a:pt x="755449" y="519438"/>
                  </a:lnTo>
                  <a:lnTo>
                    <a:pt x="769822" y="475484"/>
                  </a:lnTo>
                  <a:lnTo>
                    <a:pt x="778714" y="429399"/>
                  </a:lnTo>
                  <a:lnTo>
                    <a:pt x="781759" y="381539"/>
                  </a:lnTo>
                  <a:lnTo>
                    <a:pt x="778714" y="333680"/>
                  </a:lnTo>
                  <a:lnTo>
                    <a:pt x="769822" y="287594"/>
                  </a:lnTo>
                  <a:lnTo>
                    <a:pt x="755449" y="243640"/>
                  </a:lnTo>
                  <a:lnTo>
                    <a:pt x="735962" y="202176"/>
                  </a:lnTo>
                  <a:lnTo>
                    <a:pt x="711727" y="163557"/>
                  </a:lnTo>
                  <a:lnTo>
                    <a:pt x="683110" y="128144"/>
                  </a:lnTo>
                  <a:lnTo>
                    <a:pt x="650478" y="96292"/>
                  </a:lnTo>
                  <a:lnTo>
                    <a:pt x="614197" y="68359"/>
                  </a:lnTo>
                  <a:lnTo>
                    <a:pt x="606204" y="63580"/>
                  </a:lnTo>
                  <a:close/>
                </a:path>
              </a:pathLst>
            </a:custGeom>
            <a:solidFill>
              <a:srgbClr val="E2A10D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469705" y="2429822"/>
              <a:ext cx="1327785" cy="1296035"/>
            </a:xfrm>
            <a:custGeom>
              <a:avLst/>
              <a:gdLst/>
              <a:ahLst/>
              <a:cxnLst/>
              <a:rect l="l" t="t" r="r" b="b"/>
              <a:pathLst>
                <a:path w="1327785" h="1296035">
                  <a:moveTo>
                    <a:pt x="663862" y="0"/>
                  </a:moveTo>
                  <a:lnTo>
                    <a:pt x="614317" y="1777"/>
                  </a:lnTo>
                  <a:lnTo>
                    <a:pt x="565761" y="7025"/>
                  </a:lnTo>
                  <a:lnTo>
                    <a:pt x="518322" y="15620"/>
                  </a:lnTo>
                  <a:lnTo>
                    <a:pt x="472129" y="27435"/>
                  </a:lnTo>
                  <a:lnTo>
                    <a:pt x="427310" y="42346"/>
                  </a:lnTo>
                  <a:lnTo>
                    <a:pt x="383994" y="60226"/>
                  </a:lnTo>
                  <a:lnTo>
                    <a:pt x="342308" y="80952"/>
                  </a:lnTo>
                  <a:lnTo>
                    <a:pt x="302381" y="104396"/>
                  </a:lnTo>
                  <a:lnTo>
                    <a:pt x="264342" y="130435"/>
                  </a:lnTo>
                  <a:lnTo>
                    <a:pt x="228319" y="158943"/>
                  </a:lnTo>
                  <a:lnTo>
                    <a:pt x="194440" y="189794"/>
                  </a:lnTo>
                  <a:lnTo>
                    <a:pt x="162833" y="222864"/>
                  </a:lnTo>
                  <a:lnTo>
                    <a:pt x="133628" y="258027"/>
                  </a:lnTo>
                  <a:lnTo>
                    <a:pt x="106952" y="295157"/>
                  </a:lnTo>
                  <a:lnTo>
                    <a:pt x="82933" y="334130"/>
                  </a:lnTo>
                  <a:lnTo>
                    <a:pt x="61700" y="374819"/>
                  </a:lnTo>
                  <a:lnTo>
                    <a:pt x="43382" y="417101"/>
                  </a:lnTo>
                  <a:lnTo>
                    <a:pt x="28107" y="460849"/>
                  </a:lnTo>
                  <a:lnTo>
                    <a:pt x="16002" y="505938"/>
                  </a:lnTo>
                  <a:lnTo>
                    <a:pt x="7197" y="552243"/>
                  </a:lnTo>
                  <a:lnTo>
                    <a:pt x="1820" y="599638"/>
                  </a:lnTo>
                  <a:lnTo>
                    <a:pt x="0" y="647999"/>
                  </a:lnTo>
                  <a:lnTo>
                    <a:pt x="1820" y="696360"/>
                  </a:lnTo>
                  <a:lnTo>
                    <a:pt x="7197" y="743756"/>
                  </a:lnTo>
                  <a:lnTo>
                    <a:pt x="16002" y="790061"/>
                  </a:lnTo>
                  <a:lnTo>
                    <a:pt x="28107" y="835150"/>
                  </a:lnTo>
                  <a:lnTo>
                    <a:pt x="43382" y="878898"/>
                  </a:lnTo>
                  <a:lnTo>
                    <a:pt x="61700" y="921179"/>
                  </a:lnTo>
                  <a:lnTo>
                    <a:pt x="82933" y="961869"/>
                  </a:lnTo>
                  <a:lnTo>
                    <a:pt x="106952" y="1000842"/>
                  </a:lnTo>
                  <a:lnTo>
                    <a:pt x="133628" y="1037972"/>
                  </a:lnTo>
                  <a:lnTo>
                    <a:pt x="162952" y="1073259"/>
                  </a:lnTo>
                  <a:lnTo>
                    <a:pt x="194440" y="1106204"/>
                  </a:lnTo>
                  <a:lnTo>
                    <a:pt x="228319" y="1137055"/>
                  </a:lnTo>
                  <a:lnTo>
                    <a:pt x="264342" y="1165563"/>
                  </a:lnTo>
                  <a:lnTo>
                    <a:pt x="302381" y="1191602"/>
                  </a:lnTo>
                  <a:lnTo>
                    <a:pt x="342308" y="1215047"/>
                  </a:lnTo>
                  <a:lnTo>
                    <a:pt x="383994" y="1235772"/>
                  </a:lnTo>
                  <a:lnTo>
                    <a:pt x="427310" y="1253653"/>
                  </a:lnTo>
                  <a:lnTo>
                    <a:pt x="472129" y="1268563"/>
                  </a:lnTo>
                  <a:lnTo>
                    <a:pt x="518322" y="1280378"/>
                  </a:lnTo>
                  <a:lnTo>
                    <a:pt x="565761" y="1288973"/>
                  </a:lnTo>
                  <a:lnTo>
                    <a:pt x="614317" y="1294222"/>
                  </a:lnTo>
                  <a:lnTo>
                    <a:pt x="663862" y="1295999"/>
                  </a:lnTo>
                  <a:lnTo>
                    <a:pt x="713406" y="1294222"/>
                  </a:lnTo>
                  <a:lnTo>
                    <a:pt x="761962" y="1288973"/>
                  </a:lnTo>
                  <a:lnTo>
                    <a:pt x="809401" y="1280378"/>
                  </a:lnTo>
                  <a:lnTo>
                    <a:pt x="855593" y="1268563"/>
                  </a:lnTo>
                  <a:lnTo>
                    <a:pt x="900412" y="1253653"/>
                  </a:lnTo>
                  <a:lnTo>
                    <a:pt x="943729" y="1235772"/>
                  </a:lnTo>
                  <a:lnTo>
                    <a:pt x="985414" y="1215047"/>
                  </a:lnTo>
                  <a:lnTo>
                    <a:pt x="1025341" y="1191602"/>
                  </a:lnTo>
                  <a:lnTo>
                    <a:pt x="1030582" y="1188015"/>
                  </a:lnTo>
                  <a:lnTo>
                    <a:pt x="663862" y="1188015"/>
                  </a:lnTo>
                  <a:lnTo>
                    <a:pt x="615898" y="1186032"/>
                  </a:lnTo>
                  <a:lnTo>
                    <a:pt x="569067" y="1180194"/>
                  </a:lnTo>
                  <a:lnTo>
                    <a:pt x="523537" y="1170661"/>
                  </a:lnTo>
                  <a:lnTo>
                    <a:pt x="479473" y="1157597"/>
                  </a:lnTo>
                  <a:lnTo>
                    <a:pt x="437042" y="1141162"/>
                  </a:lnTo>
                  <a:lnTo>
                    <a:pt x="396412" y="1121519"/>
                  </a:lnTo>
                  <a:lnTo>
                    <a:pt x="357750" y="1098831"/>
                  </a:lnTo>
                  <a:lnTo>
                    <a:pt x="321221" y="1073259"/>
                  </a:lnTo>
                  <a:lnTo>
                    <a:pt x="286993" y="1044965"/>
                  </a:lnTo>
                  <a:lnTo>
                    <a:pt x="255234" y="1014112"/>
                  </a:lnTo>
                  <a:lnTo>
                    <a:pt x="226109" y="980861"/>
                  </a:lnTo>
                  <a:lnTo>
                    <a:pt x="199785" y="945375"/>
                  </a:lnTo>
                  <a:lnTo>
                    <a:pt x="176430" y="907816"/>
                  </a:lnTo>
                  <a:lnTo>
                    <a:pt x="156210" y="868345"/>
                  </a:lnTo>
                  <a:lnTo>
                    <a:pt x="139293" y="827126"/>
                  </a:lnTo>
                  <a:lnTo>
                    <a:pt x="125844" y="784319"/>
                  </a:lnTo>
                  <a:lnTo>
                    <a:pt x="116032" y="740088"/>
                  </a:lnTo>
                  <a:lnTo>
                    <a:pt x="110022" y="694594"/>
                  </a:lnTo>
                  <a:lnTo>
                    <a:pt x="107981" y="647999"/>
                  </a:lnTo>
                  <a:lnTo>
                    <a:pt x="110022" y="601405"/>
                  </a:lnTo>
                  <a:lnTo>
                    <a:pt x="116032" y="555911"/>
                  </a:lnTo>
                  <a:lnTo>
                    <a:pt x="125844" y="511680"/>
                  </a:lnTo>
                  <a:lnTo>
                    <a:pt x="139293" y="468873"/>
                  </a:lnTo>
                  <a:lnTo>
                    <a:pt x="156210" y="427654"/>
                  </a:lnTo>
                  <a:lnTo>
                    <a:pt x="176430" y="388183"/>
                  </a:lnTo>
                  <a:lnTo>
                    <a:pt x="199785" y="350624"/>
                  </a:lnTo>
                  <a:lnTo>
                    <a:pt x="226109" y="315138"/>
                  </a:lnTo>
                  <a:lnTo>
                    <a:pt x="255234" y="281887"/>
                  </a:lnTo>
                  <a:lnTo>
                    <a:pt x="286993" y="251034"/>
                  </a:lnTo>
                  <a:lnTo>
                    <a:pt x="321221" y="222740"/>
                  </a:lnTo>
                  <a:lnTo>
                    <a:pt x="357750" y="197168"/>
                  </a:lnTo>
                  <a:lnTo>
                    <a:pt x="396412" y="174479"/>
                  </a:lnTo>
                  <a:lnTo>
                    <a:pt x="437042" y="154837"/>
                  </a:lnTo>
                  <a:lnTo>
                    <a:pt x="479473" y="138402"/>
                  </a:lnTo>
                  <a:lnTo>
                    <a:pt x="523537" y="125337"/>
                  </a:lnTo>
                  <a:lnTo>
                    <a:pt x="569067" y="115804"/>
                  </a:lnTo>
                  <a:lnTo>
                    <a:pt x="615898" y="109966"/>
                  </a:lnTo>
                  <a:lnTo>
                    <a:pt x="663862" y="107984"/>
                  </a:lnTo>
                  <a:lnTo>
                    <a:pt x="1030582" y="107984"/>
                  </a:lnTo>
                  <a:lnTo>
                    <a:pt x="1025341" y="104396"/>
                  </a:lnTo>
                  <a:lnTo>
                    <a:pt x="985414" y="80952"/>
                  </a:lnTo>
                  <a:lnTo>
                    <a:pt x="943729" y="60226"/>
                  </a:lnTo>
                  <a:lnTo>
                    <a:pt x="900412" y="42346"/>
                  </a:lnTo>
                  <a:lnTo>
                    <a:pt x="855593" y="27435"/>
                  </a:lnTo>
                  <a:lnTo>
                    <a:pt x="809401" y="15620"/>
                  </a:lnTo>
                  <a:lnTo>
                    <a:pt x="761962" y="7025"/>
                  </a:lnTo>
                  <a:lnTo>
                    <a:pt x="713406" y="1777"/>
                  </a:lnTo>
                  <a:lnTo>
                    <a:pt x="663862" y="0"/>
                  </a:lnTo>
                  <a:close/>
                </a:path>
                <a:path w="1327785" h="1296035">
                  <a:moveTo>
                    <a:pt x="1030582" y="107984"/>
                  </a:moveTo>
                  <a:lnTo>
                    <a:pt x="663862" y="107984"/>
                  </a:lnTo>
                  <a:lnTo>
                    <a:pt x="711825" y="109966"/>
                  </a:lnTo>
                  <a:lnTo>
                    <a:pt x="758655" y="115804"/>
                  </a:lnTo>
                  <a:lnTo>
                    <a:pt x="804186" y="125337"/>
                  </a:lnTo>
                  <a:lnTo>
                    <a:pt x="848250" y="138402"/>
                  </a:lnTo>
                  <a:lnTo>
                    <a:pt x="890680" y="154837"/>
                  </a:lnTo>
                  <a:lnTo>
                    <a:pt x="931310" y="174479"/>
                  </a:lnTo>
                  <a:lnTo>
                    <a:pt x="969973" y="197168"/>
                  </a:lnTo>
                  <a:lnTo>
                    <a:pt x="1006501" y="222740"/>
                  </a:lnTo>
                  <a:lnTo>
                    <a:pt x="1040729" y="251034"/>
                  </a:lnTo>
                  <a:lnTo>
                    <a:pt x="1072488" y="281887"/>
                  </a:lnTo>
                  <a:lnTo>
                    <a:pt x="1101613" y="315138"/>
                  </a:lnTo>
                  <a:lnTo>
                    <a:pt x="1127937" y="350624"/>
                  </a:lnTo>
                  <a:lnTo>
                    <a:pt x="1151292" y="388183"/>
                  </a:lnTo>
                  <a:lnTo>
                    <a:pt x="1171511" y="427654"/>
                  </a:lnTo>
                  <a:lnTo>
                    <a:pt x="1188429" y="468873"/>
                  </a:lnTo>
                  <a:lnTo>
                    <a:pt x="1201877" y="511680"/>
                  </a:lnTo>
                  <a:lnTo>
                    <a:pt x="1211690" y="555911"/>
                  </a:lnTo>
                  <a:lnTo>
                    <a:pt x="1217700" y="601405"/>
                  </a:lnTo>
                  <a:lnTo>
                    <a:pt x="1219741" y="647999"/>
                  </a:lnTo>
                  <a:lnTo>
                    <a:pt x="1217700" y="694594"/>
                  </a:lnTo>
                  <a:lnTo>
                    <a:pt x="1211690" y="740088"/>
                  </a:lnTo>
                  <a:lnTo>
                    <a:pt x="1201877" y="784319"/>
                  </a:lnTo>
                  <a:lnTo>
                    <a:pt x="1188429" y="827126"/>
                  </a:lnTo>
                  <a:lnTo>
                    <a:pt x="1171511" y="868345"/>
                  </a:lnTo>
                  <a:lnTo>
                    <a:pt x="1151292" y="907816"/>
                  </a:lnTo>
                  <a:lnTo>
                    <a:pt x="1127937" y="945375"/>
                  </a:lnTo>
                  <a:lnTo>
                    <a:pt x="1101613" y="980861"/>
                  </a:lnTo>
                  <a:lnTo>
                    <a:pt x="1072488" y="1014112"/>
                  </a:lnTo>
                  <a:lnTo>
                    <a:pt x="1040729" y="1044965"/>
                  </a:lnTo>
                  <a:lnTo>
                    <a:pt x="1006501" y="1073259"/>
                  </a:lnTo>
                  <a:lnTo>
                    <a:pt x="969973" y="1098831"/>
                  </a:lnTo>
                  <a:lnTo>
                    <a:pt x="931310" y="1121519"/>
                  </a:lnTo>
                  <a:lnTo>
                    <a:pt x="890680" y="1141162"/>
                  </a:lnTo>
                  <a:lnTo>
                    <a:pt x="848250" y="1157597"/>
                  </a:lnTo>
                  <a:lnTo>
                    <a:pt x="804186" y="1170661"/>
                  </a:lnTo>
                  <a:lnTo>
                    <a:pt x="758655" y="1180194"/>
                  </a:lnTo>
                  <a:lnTo>
                    <a:pt x="711825" y="1186032"/>
                  </a:lnTo>
                  <a:lnTo>
                    <a:pt x="663862" y="1188015"/>
                  </a:lnTo>
                  <a:lnTo>
                    <a:pt x="1030582" y="1188015"/>
                  </a:lnTo>
                  <a:lnTo>
                    <a:pt x="1063380" y="1165563"/>
                  </a:lnTo>
                  <a:lnTo>
                    <a:pt x="1099403" y="1137055"/>
                  </a:lnTo>
                  <a:lnTo>
                    <a:pt x="1133283" y="1106204"/>
                  </a:lnTo>
                  <a:lnTo>
                    <a:pt x="1164889" y="1073134"/>
                  </a:lnTo>
                  <a:lnTo>
                    <a:pt x="1194095" y="1037972"/>
                  </a:lnTo>
                  <a:lnTo>
                    <a:pt x="1220771" y="1000842"/>
                  </a:lnTo>
                  <a:lnTo>
                    <a:pt x="1244790" y="961869"/>
                  </a:lnTo>
                  <a:lnTo>
                    <a:pt x="1266022" y="921179"/>
                  </a:lnTo>
                  <a:lnTo>
                    <a:pt x="1284341" y="878898"/>
                  </a:lnTo>
                  <a:lnTo>
                    <a:pt x="1299616" y="835150"/>
                  </a:lnTo>
                  <a:lnTo>
                    <a:pt x="1311721" y="790061"/>
                  </a:lnTo>
                  <a:lnTo>
                    <a:pt x="1320526" y="743756"/>
                  </a:lnTo>
                  <a:lnTo>
                    <a:pt x="1325903" y="696360"/>
                  </a:lnTo>
                  <a:lnTo>
                    <a:pt x="1327724" y="647999"/>
                  </a:lnTo>
                  <a:lnTo>
                    <a:pt x="1325903" y="599638"/>
                  </a:lnTo>
                  <a:lnTo>
                    <a:pt x="1320526" y="552243"/>
                  </a:lnTo>
                  <a:lnTo>
                    <a:pt x="1311721" y="505938"/>
                  </a:lnTo>
                  <a:lnTo>
                    <a:pt x="1299616" y="460849"/>
                  </a:lnTo>
                  <a:lnTo>
                    <a:pt x="1284341" y="417101"/>
                  </a:lnTo>
                  <a:lnTo>
                    <a:pt x="1266022" y="374819"/>
                  </a:lnTo>
                  <a:lnTo>
                    <a:pt x="1244790" y="334130"/>
                  </a:lnTo>
                  <a:lnTo>
                    <a:pt x="1220771" y="295157"/>
                  </a:lnTo>
                  <a:lnTo>
                    <a:pt x="1194095" y="258027"/>
                  </a:lnTo>
                  <a:lnTo>
                    <a:pt x="1164771" y="222740"/>
                  </a:lnTo>
                  <a:lnTo>
                    <a:pt x="1133283" y="189794"/>
                  </a:lnTo>
                  <a:lnTo>
                    <a:pt x="1099403" y="158943"/>
                  </a:lnTo>
                  <a:lnTo>
                    <a:pt x="1063380" y="130435"/>
                  </a:lnTo>
                  <a:lnTo>
                    <a:pt x="1030582" y="107984"/>
                  </a:lnTo>
                  <a:close/>
                </a:path>
              </a:pathLst>
            </a:custGeom>
            <a:solidFill>
              <a:srgbClr val="643598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908015" y="3073179"/>
              <a:ext cx="223520" cy="301625"/>
            </a:xfrm>
            <a:custGeom>
              <a:avLst/>
              <a:gdLst/>
              <a:ahLst/>
              <a:cxnLst/>
              <a:rect l="l" t="t" r="r" b="b"/>
              <a:pathLst>
                <a:path w="223519" h="301625">
                  <a:moveTo>
                    <a:pt x="208360" y="0"/>
                  </a:moveTo>
                  <a:lnTo>
                    <a:pt x="7397" y="281401"/>
                  </a:lnTo>
                  <a:lnTo>
                    <a:pt x="0" y="276118"/>
                  </a:lnTo>
                  <a:lnTo>
                    <a:pt x="4229" y="301480"/>
                  </a:lnTo>
                  <a:lnTo>
                    <a:pt x="29589" y="297251"/>
                  </a:lnTo>
                  <a:lnTo>
                    <a:pt x="22191" y="291967"/>
                  </a:lnTo>
                  <a:lnTo>
                    <a:pt x="223155" y="10566"/>
                  </a:lnTo>
                  <a:lnTo>
                    <a:pt x="208360" y="0"/>
                  </a:lnTo>
                  <a:close/>
                </a:path>
              </a:pathLst>
            </a:custGeom>
            <a:solidFill>
              <a:srgbClr val="E2A1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908014" y="3073179"/>
              <a:ext cx="223520" cy="301625"/>
            </a:xfrm>
            <a:custGeom>
              <a:avLst/>
              <a:gdLst/>
              <a:ahLst/>
              <a:cxnLst/>
              <a:rect l="l" t="t" r="r" b="b"/>
              <a:pathLst>
                <a:path w="223519" h="301625">
                  <a:moveTo>
                    <a:pt x="0" y="276118"/>
                  </a:moveTo>
                  <a:lnTo>
                    <a:pt x="7397" y="281401"/>
                  </a:lnTo>
                  <a:lnTo>
                    <a:pt x="208360" y="0"/>
                  </a:lnTo>
                  <a:lnTo>
                    <a:pt x="223156" y="10566"/>
                  </a:lnTo>
                  <a:lnTo>
                    <a:pt x="22193" y="291967"/>
                  </a:lnTo>
                  <a:lnTo>
                    <a:pt x="29590" y="297250"/>
                  </a:lnTo>
                  <a:lnTo>
                    <a:pt x="4229" y="301479"/>
                  </a:lnTo>
                  <a:lnTo>
                    <a:pt x="0" y="27611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23284" y="2781008"/>
              <a:ext cx="224154" cy="301625"/>
            </a:xfrm>
            <a:custGeom>
              <a:avLst/>
              <a:gdLst/>
              <a:ahLst/>
              <a:cxnLst/>
              <a:rect l="l" t="t" r="r" b="b"/>
              <a:pathLst>
                <a:path w="224154" h="301625">
                  <a:moveTo>
                    <a:pt x="219389" y="0"/>
                  </a:moveTo>
                  <a:lnTo>
                    <a:pt x="194021" y="4188"/>
                  </a:lnTo>
                  <a:lnTo>
                    <a:pt x="201411" y="9483"/>
                  </a:lnTo>
                  <a:lnTo>
                    <a:pt x="0" y="290563"/>
                  </a:lnTo>
                  <a:lnTo>
                    <a:pt x="14777" y="301152"/>
                  </a:lnTo>
                  <a:lnTo>
                    <a:pt x="216189" y="20072"/>
                  </a:lnTo>
                  <a:lnTo>
                    <a:pt x="223579" y="25368"/>
                  </a:lnTo>
                  <a:lnTo>
                    <a:pt x="219389" y="0"/>
                  </a:lnTo>
                  <a:close/>
                </a:path>
              </a:pathLst>
            </a:custGeom>
            <a:solidFill>
              <a:srgbClr val="E2A1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123283" y="2781007"/>
              <a:ext cx="224154" cy="301625"/>
            </a:xfrm>
            <a:custGeom>
              <a:avLst/>
              <a:gdLst/>
              <a:ahLst/>
              <a:cxnLst/>
              <a:rect l="l" t="t" r="r" b="b"/>
              <a:pathLst>
                <a:path w="224154" h="301625">
                  <a:moveTo>
                    <a:pt x="223579" y="25368"/>
                  </a:moveTo>
                  <a:lnTo>
                    <a:pt x="216190" y="20073"/>
                  </a:lnTo>
                  <a:lnTo>
                    <a:pt x="14778" y="301153"/>
                  </a:lnTo>
                  <a:lnTo>
                    <a:pt x="0" y="290563"/>
                  </a:lnTo>
                  <a:lnTo>
                    <a:pt x="201412" y="9483"/>
                  </a:lnTo>
                  <a:lnTo>
                    <a:pt x="194022" y="4188"/>
                  </a:lnTo>
                  <a:lnTo>
                    <a:pt x="219390" y="0"/>
                  </a:lnTo>
                  <a:lnTo>
                    <a:pt x="223579" y="253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130308" y="3051711"/>
              <a:ext cx="613410" cy="35560"/>
            </a:xfrm>
            <a:custGeom>
              <a:avLst/>
              <a:gdLst/>
              <a:ahLst/>
              <a:cxnLst/>
              <a:rect l="l" t="t" r="r" b="b"/>
              <a:pathLst>
                <a:path w="613410" h="35560">
                  <a:moveTo>
                    <a:pt x="595513" y="0"/>
                  </a:moveTo>
                  <a:lnTo>
                    <a:pt x="595513" y="8873"/>
                  </a:lnTo>
                  <a:lnTo>
                    <a:pt x="0" y="8873"/>
                  </a:lnTo>
                  <a:lnTo>
                    <a:pt x="0" y="26619"/>
                  </a:lnTo>
                  <a:lnTo>
                    <a:pt x="595513" y="26619"/>
                  </a:lnTo>
                  <a:lnTo>
                    <a:pt x="595513" y="35492"/>
                  </a:lnTo>
                  <a:lnTo>
                    <a:pt x="613260" y="17746"/>
                  </a:lnTo>
                  <a:lnTo>
                    <a:pt x="595513" y="0"/>
                  </a:lnTo>
                  <a:close/>
                </a:path>
              </a:pathLst>
            </a:custGeom>
            <a:solidFill>
              <a:srgbClr val="6435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130308" y="3051711"/>
              <a:ext cx="613410" cy="35560"/>
            </a:xfrm>
            <a:custGeom>
              <a:avLst/>
              <a:gdLst/>
              <a:ahLst/>
              <a:cxnLst/>
              <a:rect l="l" t="t" r="r" b="b"/>
              <a:pathLst>
                <a:path w="613410" h="35560">
                  <a:moveTo>
                    <a:pt x="595513" y="35492"/>
                  </a:moveTo>
                  <a:lnTo>
                    <a:pt x="595513" y="26619"/>
                  </a:lnTo>
                  <a:lnTo>
                    <a:pt x="0" y="26619"/>
                  </a:lnTo>
                  <a:lnTo>
                    <a:pt x="0" y="8873"/>
                  </a:lnTo>
                  <a:lnTo>
                    <a:pt x="595513" y="8873"/>
                  </a:lnTo>
                  <a:lnTo>
                    <a:pt x="595513" y="0"/>
                  </a:lnTo>
                  <a:lnTo>
                    <a:pt x="613259" y="17746"/>
                  </a:lnTo>
                  <a:lnTo>
                    <a:pt x="595513" y="354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516060" y="3051711"/>
              <a:ext cx="613410" cy="35560"/>
            </a:xfrm>
            <a:custGeom>
              <a:avLst/>
              <a:gdLst/>
              <a:ahLst/>
              <a:cxnLst/>
              <a:rect l="l" t="t" r="r" b="b"/>
              <a:pathLst>
                <a:path w="613410" h="35560">
                  <a:moveTo>
                    <a:pt x="17745" y="0"/>
                  </a:moveTo>
                  <a:lnTo>
                    <a:pt x="0" y="17746"/>
                  </a:lnTo>
                  <a:lnTo>
                    <a:pt x="17745" y="35492"/>
                  </a:lnTo>
                  <a:lnTo>
                    <a:pt x="17745" y="26619"/>
                  </a:lnTo>
                  <a:lnTo>
                    <a:pt x="613258" y="26619"/>
                  </a:lnTo>
                  <a:lnTo>
                    <a:pt x="613258" y="8873"/>
                  </a:lnTo>
                  <a:lnTo>
                    <a:pt x="17745" y="8873"/>
                  </a:lnTo>
                  <a:lnTo>
                    <a:pt x="17745" y="0"/>
                  </a:lnTo>
                  <a:close/>
                </a:path>
              </a:pathLst>
            </a:custGeom>
            <a:solidFill>
              <a:srgbClr val="6435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516060" y="3051711"/>
              <a:ext cx="613410" cy="35560"/>
            </a:xfrm>
            <a:custGeom>
              <a:avLst/>
              <a:gdLst/>
              <a:ahLst/>
              <a:cxnLst/>
              <a:rect l="l" t="t" r="r" b="b"/>
              <a:pathLst>
                <a:path w="613410" h="35560">
                  <a:moveTo>
                    <a:pt x="17745" y="0"/>
                  </a:moveTo>
                  <a:lnTo>
                    <a:pt x="17745" y="8873"/>
                  </a:lnTo>
                  <a:lnTo>
                    <a:pt x="613259" y="8873"/>
                  </a:lnTo>
                  <a:lnTo>
                    <a:pt x="613259" y="26619"/>
                  </a:lnTo>
                  <a:lnTo>
                    <a:pt x="17745" y="26619"/>
                  </a:lnTo>
                  <a:lnTo>
                    <a:pt x="17745" y="35492"/>
                  </a:lnTo>
                  <a:lnTo>
                    <a:pt x="0" y="17746"/>
                  </a:lnTo>
                  <a:lnTo>
                    <a:pt x="1774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17659" y="2497302"/>
              <a:ext cx="215900" cy="568960"/>
            </a:xfrm>
            <a:custGeom>
              <a:avLst/>
              <a:gdLst/>
              <a:ahLst/>
              <a:cxnLst/>
              <a:rect l="l" t="t" r="r" b="b"/>
              <a:pathLst>
                <a:path w="215900" h="568960">
                  <a:moveTo>
                    <a:pt x="11242" y="0"/>
                  </a:moveTo>
                  <a:lnTo>
                    <a:pt x="0" y="23122"/>
                  </a:lnTo>
                  <a:lnTo>
                    <a:pt x="8591" y="20153"/>
                  </a:lnTo>
                  <a:lnTo>
                    <a:pt x="198250" y="568714"/>
                  </a:lnTo>
                  <a:lnTo>
                    <a:pt x="215433" y="562773"/>
                  </a:lnTo>
                  <a:lnTo>
                    <a:pt x="25773" y="14212"/>
                  </a:lnTo>
                  <a:lnTo>
                    <a:pt x="34364" y="11242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6435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917659" y="2497302"/>
              <a:ext cx="215900" cy="568960"/>
            </a:xfrm>
            <a:custGeom>
              <a:avLst/>
              <a:gdLst/>
              <a:ahLst/>
              <a:cxnLst/>
              <a:rect l="l" t="t" r="r" b="b"/>
              <a:pathLst>
                <a:path w="215900" h="568960">
                  <a:moveTo>
                    <a:pt x="34365" y="11241"/>
                  </a:moveTo>
                  <a:lnTo>
                    <a:pt x="25774" y="14212"/>
                  </a:lnTo>
                  <a:lnTo>
                    <a:pt x="215434" y="562774"/>
                  </a:lnTo>
                  <a:lnTo>
                    <a:pt x="198251" y="568715"/>
                  </a:lnTo>
                  <a:lnTo>
                    <a:pt x="8591" y="20153"/>
                  </a:lnTo>
                  <a:lnTo>
                    <a:pt x="0" y="23123"/>
                  </a:lnTo>
                  <a:lnTo>
                    <a:pt x="11242" y="0"/>
                  </a:lnTo>
                  <a:lnTo>
                    <a:pt x="34365" y="112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127806" y="3078609"/>
              <a:ext cx="229235" cy="563880"/>
            </a:xfrm>
            <a:custGeom>
              <a:avLst/>
              <a:gdLst/>
              <a:ahLst/>
              <a:cxnLst/>
              <a:rect l="l" t="t" r="r" b="b"/>
              <a:pathLst>
                <a:path w="229235" h="563879">
                  <a:moveTo>
                    <a:pt x="17025" y="0"/>
                  </a:moveTo>
                  <a:lnTo>
                    <a:pt x="0" y="6380"/>
                  </a:lnTo>
                  <a:lnTo>
                    <a:pt x="203682" y="549892"/>
                  </a:lnTo>
                  <a:lnTo>
                    <a:pt x="195171" y="553082"/>
                  </a:lnTo>
                  <a:lnTo>
                    <a:pt x="218575" y="563726"/>
                  </a:lnTo>
                  <a:lnTo>
                    <a:pt x="229219" y="540321"/>
                  </a:lnTo>
                  <a:lnTo>
                    <a:pt x="220708" y="543511"/>
                  </a:lnTo>
                  <a:lnTo>
                    <a:pt x="17025" y="0"/>
                  </a:lnTo>
                  <a:close/>
                </a:path>
              </a:pathLst>
            </a:custGeom>
            <a:solidFill>
              <a:srgbClr val="6435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127807" y="3078610"/>
              <a:ext cx="229235" cy="563880"/>
            </a:xfrm>
            <a:custGeom>
              <a:avLst/>
              <a:gdLst/>
              <a:ahLst/>
              <a:cxnLst/>
              <a:rect l="l" t="t" r="r" b="b"/>
              <a:pathLst>
                <a:path w="229235" h="563879">
                  <a:moveTo>
                    <a:pt x="195170" y="553081"/>
                  </a:moveTo>
                  <a:lnTo>
                    <a:pt x="203682" y="549891"/>
                  </a:lnTo>
                  <a:lnTo>
                    <a:pt x="0" y="6380"/>
                  </a:lnTo>
                  <a:lnTo>
                    <a:pt x="17024" y="0"/>
                  </a:lnTo>
                  <a:lnTo>
                    <a:pt x="220707" y="543511"/>
                  </a:lnTo>
                  <a:lnTo>
                    <a:pt x="229220" y="540321"/>
                  </a:lnTo>
                  <a:lnTo>
                    <a:pt x="218575" y="563725"/>
                  </a:lnTo>
                  <a:lnTo>
                    <a:pt x="195170" y="5530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0469" y="2913040"/>
              <a:ext cx="436952" cy="31658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9255" y="2359152"/>
              <a:ext cx="1395983" cy="142646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1123" y="2173276"/>
              <a:ext cx="3019465" cy="179863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0744" y="3026051"/>
              <a:ext cx="140335" cy="140335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21069" y="2330862"/>
              <a:ext cx="127000" cy="1388110"/>
            </a:xfrm>
            <a:custGeom>
              <a:avLst/>
              <a:gdLst/>
              <a:ahLst/>
              <a:cxnLst/>
              <a:rect l="l" t="t" r="r" b="b"/>
              <a:pathLst>
                <a:path w="127000" h="1388110">
                  <a:moveTo>
                    <a:pt x="76288" y="1311474"/>
                  </a:moveTo>
                  <a:lnTo>
                    <a:pt x="50888" y="1311475"/>
                  </a:lnTo>
                  <a:lnTo>
                    <a:pt x="50893" y="1387675"/>
                  </a:lnTo>
                  <a:lnTo>
                    <a:pt x="76293" y="1387674"/>
                  </a:lnTo>
                  <a:lnTo>
                    <a:pt x="76288" y="1311474"/>
                  </a:lnTo>
                  <a:close/>
                </a:path>
                <a:path w="127000" h="1388110">
                  <a:moveTo>
                    <a:pt x="76280" y="1209874"/>
                  </a:moveTo>
                  <a:lnTo>
                    <a:pt x="50880" y="1209875"/>
                  </a:lnTo>
                  <a:lnTo>
                    <a:pt x="50886" y="1286075"/>
                  </a:lnTo>
                  <a:lnTo>
                    <a:pt x="76286" y="1286074"/>
                  </a:lnTo>
                  <a:lnTo>
                    <a:pt x="76280" y="1209874"/>
                  </a:lnTo>
                  <a:close/>
                </a:path>
                <a:path w="127000" h="1388110">
                  <a:moveTo>
                    <a:pt x="76272" y="1108274"/>
                  </a:moveTo>
                  <a:lnTo>
                    <a:pt x="50872" y="1108275"/>
                  </a:lnTo>
                  <a:lnTo>
                    <a:pt x="50878" y="1184475"/>
                  </a:lnTo>
                  <a:lnTo>
                    <a:pt x="76278" y="1184474"/>
                  </a:lnTo>
                  <a:lnTo>
                    <a:pt x="76272" y="1108274"/>
                  </a:lnTo>
                  <a:close/>
                </a:path>
                <a:path w="127000" h="1388110">
                  <a:moveTo>
                    <a:pt x="76265" y="1006674"/>
                  </a:moveTo>
                  <a:lnTo>
                    <a:pt x="50865" y="1006675"/>
                  </a:lnTo>
                  <a:lnTo>
                    <a:pt x="50870" y="1082875"/>
                  </a:lnTo>
                  <a:lnTo>
                    <a:pt x="76270" y="1082874"/>
                  </a:lnTo>
                  <a:lnTo>
                    <a:pt x="76265" y="1006674"/>
                  </a:lnTo>
                  <a:close/>
                </a:path>
                <a:path w="127000" h="1388110">
                  <a:moveTo>
                    <a:pt x="76257" y="905074"/>
                  </a:moveTo>
                  <a:lnTo>
                    <a:pt x="50857" y="905075"/>
                  </a:lnTo>
                  <a:lnTo>
                    <a:pt x="50863" y="981275"/>
                  </a:lnTo>
                  <a:lnTo>
                    <a:pt x="76263" y="981274"/>
                  </a:lnTo>
                  <a:lnTo>
                    <a:pt x="76257" y="905074"/>
                  </a:lnTo>
                  <a:close/>
                </a:path>
                <a:path w="127000" h="1388110">
                  <a:moveTo>
                    <a:pt x="76250" y="803474"/>
                  </a:moveTo>
                  <a:lnTo>
                    <a:pt x="50850" y="803475"/>
                  </a:lnTo>
                  <a:lnTo>
                    <a:pt x="50855" y="879675"/>
                  </a:lnTo>
                  <a:lnTo>
                    <a:pt x="76255" y="879674"/>
                  </a:lnTo>
                  <a:lnTo>
                    <a:pt x="76250" y="803474"/>
                  </a:lnTo>
                  <a:close/>
                </a:path>
                <a:path w="127000" h="1388110">
                  <a:moveTo>
                    <a:pt x="76242" y="701874"/>
                  </a:moveTo>
                  <a:lnTo>
                    <a:pt x="50842" y="701875"/>
                  </a:lnTo>
                  <a:lnTo>
                    <a:pt x="50848" y="778075"/>
                  </a:lnTo>
                  <a:lnTo>
                    <a:pt x="76248" y="778074"/>
                  </a:lnTo>
                  <a:lnTo>
                    <a:pt x="76242" y="701874"/>
                  </a:lnTo>
                  <a:close/>
                </a:path>
                <a:path w="127000" h="1388110">
                  <a:moveTo>
                    <a:pt x="76235" y="600274"/>
                  </a:moveTo>
                  <a:lnTo>
                    <a:pt x="50835" y="600275"/>
                  </a:lnTo>
                  <a:lnTo>
                    <a:pt x="50840" y="676475"/>
                  </a:lnTo>
                  <a:lnTo>
                    <a:pt x="76240" y="676474"/>
                  </a:lnTo>
                  <a:lnTo>
                    <a:pt x="76235" y="600274"/>
                  </a:lnTo>
                  <a:close/>
                </a:path>
                <a:path w="127000" h="1388110">
                  <a:moveTo>
                    <a:pt x="76227" y="498674"/>
                  </a:moveTo>
                  <a:lnTo>
                    <a:pt x="50827" y="498675"/>
                  </a:lnTo>
                  <a:lnTo>
                    <a:pt x="50833" y="574875"/>
                  </a:lnTo>
                  <a:lnTo>
                    <a:pt x="76233" y="574874"/>
                  </a:lnTo>
                  <a:lnTo>
                    <a:pt x="76227" y="498674"/>
                  </a:lnTo>
                  <a:close/>
                </a:path>
                <a:path w="127000" h="1388110">
                  <a:moveTo>
                    <a:pt x="76220" y="397074"/>
                  </a:moveTo>
                  <a:lnTo>
                    <a:pt x="50820" y="397075"/>
                  </a:lnTo>
                  <a:lnTo>
                    <a:pt x="50825" y="473275"/>
                  </a:lnTo>
                  <a:lnTo>
                    <a:pt x="76225" y="473274"/>
                  </a:lnTo>
                  <a:lnTo>
                    <a:pt x="76220" y="397074"/>
                  </a:lnTo>
                  <a:close/>
                </a:path>
                <a:path w="127000" h="1388110">
                  <a:moveTo>
                    <a:pt x="76212" y="295474"/>
                  </a:moveTo>
                  <a:lnTo>
                    <a:pt x="50812" y="295475"/>
                  </a:lnTo>
                  <a:lnTo>
                    <a:pt x="50818" y="371675"/>
                  </a:lnTo>
                  <a:lnTo>
                    <a:pt x="76218" y="371674"/>
                  </a:lnTo>
                  <a:lnTo>
                    <a:pt x="76212" y="295474"/>
                  </a:lnTo>
                  <a:close/>
                </a:path>
                <a:path w="127000" h="1388110">
                  <a:moveTo>
                    <a:pt x="76204" y="193874"/>
                  </a:moveTo>
                  <a:lnTo>
                    <a:pt x="50804" y="193875"/>
                  </a:lnTo>
                  <a:lnTo>
                    <a:pt x="50810" y="270075"/>
                  </a:lnTo>
                  <a:lnTo>
                    <a:pt x="76210" y="270074"/>
                  </a:lnTo>
                  <a:lnTo>
                    <a:pt x="76204" y="193874"/>
                  </a:lnTo>
                  <a:close/>
                </a:path>
                <a:path w="127000" h="1388110">
                  <a:moveTo>
                    <a:pt x="76200" y="126998"/>
                  </a:moveTo>
                  <a:lnTo>
                    <a:pt x="50800" y="127001"/>
                  </a:lnTo>
                  <a:lnTo>
                    <a:pt x="50803" y="168475"/>
                  </a:lnTo>
                  <a:lnTo>
                    <a:pt x="76203" y="168474"/>
                  </a:lnTo>
                  <a:lnTo>
                    <a:pt x="76200" y="126998"/>
                  </a:lnTo>
                  <a:close/>
                </a:path>
                <a:path w="127000" h="1388110">
                  <a:moveTo>
                    <a:pt x="63490" y="0"/>
                  </a:moveTo>
                  <a:lnTo>
                    <a:pt x="0" y="127005"/>
                  </a:lnTo>
                  <a:lnTo>
                    <a:pt x="50800" y="127001"/>
                  </a:lnTo>
                  <a:lnTo>
                    <a:pt x="50799" y="114301"/>
                  </a:lnTo>
                  <a:lnTo>
                    <a:pt x="120651" y="114300"/>
                  </a:lnTo>
                  <a:lnTo>
                    <a:pt x="63490" y="0"/>
                  </a:lnTo>
                  <a:close/>
                </a:path>
                <a:path w="127000" h="1388110">
                  <a:moveTo>
                    <a:pt x="76199" y="114300"/>
                  </a:moveTo>
                  <a:lnTo>
                    <a:pt x="50799" y="114301"/>
                  </a:lnTo>
                  <a:lnTo>
                    <a:pt x="50800" y="127001"/>
                  </a:lnTo>
                  <a:lnTo>
                    <a:pt x="76200" y="126998"/>
                  </a:lnTo>
                  <a:lnTo>
                    <a:pt x="76199" y="114300"/>
                  </a:lnTo>
                  <a:close/>
                </a:path>
                <a:path w="127000" h="1388110">
                  <a:moveTo>
                    <a:pt x="120651" y="114300"/>
                  </a:moveTo>
                  <a:lnTo>
                    <a:pt x="76199" y="114300"/>
                  </a:lnTo>
                  <a:lnTo>
                    <a:pt x="76200" y="126998"/>
                  </a:lnTo>
                  <a:lnTo>
                    <a:pt x="127000" y="126994"/>
                  </a:lnTo>
                  <a:lnTo>
                    <a:pt x="120651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096246"/>
              <a:ext cx="2807490" cy="1952691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86439" y="2517408"/>
              <a:ext cx="1388110" cy="1109345"/>
            </a:xfrm>
            <a:custGeom>
              <a:avLst/>
              <a:gdLst/>
              <a:ahLst/>
              <a:cxnLst/>
              <a:rect l="l" t="t" r="r" b="b"/>
              <a:pathLst>
                <a:path w="1388110" h="1109345">
                  <a:moveTo>
                    <a:pt x="836056" y="0"/>
                  </a:moveTo>
                  <a:lnTo>
                    <a:pt x="0" y="1015132"/>
                  </a:lnTo>
                  <a:lnTo>
                    <a:pt x="543224" y="1109276"/>
                  </a:lnTo>
                  <a:lnTo>
                    <a:pt x="1387768" y="94145"/>
                  </a:lnTo>
                  <a:lnTo>
                    <a:pt x="836056" y="0"/>
                  </a:lnTo>
                  <a:close/>
                </a:path>
              </a:pathLst>
            </a:custGeom>
            <a:solidFill>
              <a:srgbClr val="4472C4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86439" y="2517408"/>
              <a:ext cx="1388110" cy="1109345"/>
            </a:xfrm>
            <a:custGeom>
              <a:avLst/>
              <a:gdLst/>
              <a:ahLst/>
              <a:cxnLst/>
              <a:rect l="l" t="t" r="r" b="b"/>
              <a:pathLst>
                <a:path w="1388110" h="1109345">
                  <a:moveTo>
                    <a:pt x="0" y="1015132"/>
                  </a:moveTo>
                  <a:lnTo>
                    <a:pt x="543224" y="1109277"/>
                  </a:lnTo>
                  <a:lnTo>
                    <a:pt x="1387768" y="94145"/>
                  </a:lnTo>
                  <a:lnTo>
                    <a:pt x="836056" y="0"/>
                  </a:lnTo>
                  <a:lnTo>
                    <a:pt x="0" y="1015132"/>
                  </a:lnTo>
                  <a:close/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3351" y="3080866"/>
              <a:ext cx="158635" cy="128967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773089" y="2619755"/>
            <a:ext cx="277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25" b="1" i="1">
                <a:latin typeface="Calibri"/>
                <a:cs typeface="Calibri"/>
              </a:rPr>
              <a:t>S</a:t>
            </a:r>
            <a:r>
              <a:rPr dirty="0" baseline="-17094" sz="1950" spc="-37" b="1" i="1">
                <a:latin typeface="Calibri"/>
                <a:cs typeface="Calibri"/>
              </a:rPr>
              <a:t>2</a:t>
            </a:r>
            <a:endParaRPr baseline="-17094" sz="1950">
              <a:latin typeface="Calibri"/>
              <a:cs typeface="Calibri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546111" y="2808539"/>
            <a:ext cx="5161915" cy="1449705"/>
            <a:chOff x="546111" y="2808539"/>
            <a:chExt cx="5161915" cy="1449705"/>
          </a:xfrm>
        </p:grpSpPr>
        <p:sp>
          <p:nvSpPr>
            <p:cNvPr id="41" name="object 41" descr=""/>
            <p:cNvSpPr/>
            <p:nvPr/>
          </p:nvSpPr>
          <p:spPr>
            <a:xfrm>
              <a:off x="1025521" y="2808539"/>
              <a:ext cx="351155" cy="262255"/>
            </a:xfrm>
            <a:custGeom>
              <a:avLst/>
              <a:gdLst/>
              <a:ahLst/>
              <a:cxnLst/>
              <a:rect l="l" t="t" r="r" b="b"/>
              <a:pathLst>
                <a:path w="351155" h="262255">
                  <a:moveTo>
                    <a:pt x="289122" y="196427"/>
                  </a:moveTo>
                  <a:lnTo>
                    <a:pt x="274094" y="216904"/>
                  </a:lnTo>
                  <a:lnTo>
                    <a:pt x="335526" y="261988"/>
                  </a:lnTo>
                  <a:lnTo>
                    <a:pt x="350554" y="241510"/>
                  </a:lnTo>
                  <a:lnTo>
                    <a:pt x="289122" y="196427"/>
                  </a:lnTo>
                  <a:close/>
                </a:path>
                <a:path w="351155" h="262255">
                  <a:moveTo>
                    <a:pt x="207213" y="136315"/>
                  </a:moveTo>
                  <a:lnTo>
                    <a:pt x="192185" y="156792"/>
                  </a:lnTo>
                  <a:lnTo>
                    <a:pt x="253616" y="201876"/>
                  </a:lnTo>
                  <a:lnTo>
                    <a:pt x="268644" y="181399"/>
                  </a:lnTo>
                  <a:lnTo>
                    <a:pt x="207213" y="136315"/>
                  </a:lnTo>
                  <a:close/>
                </a:path>
                <a:path w="351155" h="262255">
                  <a:moveTo>
                    <a:pt x="125303" y="76205"/>
                  </a:moveTo>
                  <a:lnTo>
                    <a:pt x="110276" y="96682"/>
                  </a:lnTo>
                  <a:lnTo>
                    <a:pt x="171708" y="141765"/>
                  </a:lnTo>
                  <a:lnTo>
                    <a:pt x="186735" y="121288"/>
                  </a:lnTo>
                  <a:lnTo>
                    <a:pt x="125303" y="76205"/>
                  </a:lnTo>
                  <a:close/>
                </a:path>
                <a:path w="351155" h="262255">
                  <a:moveTo>
                    <a:pt x="0" y="0"/>
                  </a:moveTo>
                  <a:lnTo>
                    <a:pt x="64817" y="126333"/>
                  </a:lnTo>
                  <a:lnTo>
                    <a:pt x="97605" y="81654"/>
                  </a:lnTo>
                  <a:lnTo>
                    <a:pt x="89798" y="81654"/>
                  </a:lnTo>
                  <a:lnTo>
                    <a:pt x="84634" y="77863"/>
                  </a:lnTo>
                  <a:lnTo>
                    <a:pt x="99662" y="57386"/>
                  </a:lnTo>
                  <a:lnTo>
                    <a:pt x="115415" y="57386"/>
                  </a:lnTo>
                  <a:lnTo>
                    <a:pt x="139956" y="23945"/>
                  </a:lnTo>
                  <a:lnTo>
                    <a:pt x="0" y="0"/>
                  </a:lnTo>
                  <a:close/>
                </a:path>
                <a:path w="351155" h="262255">
                  <a:moveTo>
                    <a:pt x="99662" y="57386"/>
                  </a:moveTo>
                  <a:lnTo>
                    <a:pt x="84634" y="77863"/>
                  </a:lnTo>
                  <a:lnTo>
                    <a:pt x="89798" y="81654"/>
                  </a:lnTo>
                  <a:lnTo>
                    <a:pt x="104826" y="61177"/>
                  </a:lnTo>
                  <a:lnTo>
                    <a:pt x="99662" y="57386"/>
                  </a:lnTo>
                  <a:close/>
                </a:path>
                <a:path w="351155" h="262255">
                  <a:moveTo>
                    <a:pt x="115415" y="57386"/>
                  </a:moveTo>
                  <a:lnTo>
                    <a:pt x="99662" y="57386"/>
                  </a:lnTo>
                  <a:lnTo>
                    <a:pt x="104826" y="61177"/>
                  </a:lnTo>
                  <a:lnTo>
                    <a:pt x="89798" y="81654"/>
                  </a:lnTo>
                  <a:lnTo>
                    <a:pt x="97605" y="81654"/>
                  </a:lnTo>
                  <a:lnTo>
                    <a:pt x="115415" y="57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58811" y="3866094"/>
              <a:ext cx="5136515" cy="379730"/>
            </a:xfrm>
            <a:custGeom>
              <a:avLst/>
              <a:gdLst/>
              <a:ahLst/>
              <a:cxnLst/>
              <a:rect l="l" t="t" r="r" b="b"/>
              <a:pathLst>
                <a:path w="5136515" h="379729">
                  <a:moveTo>
                    <a:pt x="5136397" y="5"/>
                  </a:moveTo>
                  <a:lnTo>
                    <a:pt x="5133912" y="73852"/>
                  </a:lnTo>
                  <a:lnTo>
                    <a:pt x="5127135" y="134156"/>
                  </a:lnTo>
                  <a:lnTo>
                    <a:pt x="5117084" y="174814"/>
                  </a:lnTo>
                  <a:lnTo>
                    <a:pt x="5104777" y="189723"/>
                  </a:lnTo>
                  <a:lnTo>
                    <a:pt x="579928" y="189717"/>
                  </a:lnTo>
                  <a:lnTo>
                    <a:pt x="567620" y="204626"/>
                  </a:lnTo>
                  <a:lnTo>
                    <a:pt x="557570" y="245284"/>
                  </a:lnTo>
                  <a:lnTo>
                    <a:pt x="550794" y="305588"/>
                  </a:lnTo>
                  <a:lnTo>
                    <a:pt x="548309" y="379435"/>
                  </a:lnTo>
                  <a:lnTo>
                    <a:pt x="545824" y="305588"/>
                  </a:lnTo>
                  <a:lnTo>
                    <a:pt x="539048" y="245284"/>
                  </a:lnTo>
                  <a:lnTo>
                    <a:pt x="528997" y="204626"/>
                  </a:lnTo>
                  <a:lnTo>
                    <a:pt x="516689" y="189717"/>
                  </a:lnTo>
                  <a:lnTo>
                    <a:pt x="31619" y="189717"/>
                  </a:lnTo>
                  <a:lnTo>
                    <a:pt x="19311" y="174808"/>
                  </a:lnTo>
                  <a:lnTo>
                    <a:pt x="9261" y="134150"/>
                  </a:lnTo>
                  <a:lnTo>
                    <a:pt x="2484" y="7384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2227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311762" y="2165603"/>
            <a:ext cx="2921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25" b="1" i="1">
                <a:latin typeface="Calibri"/>
                <a:cs typeface="Calibri"/>
              </a:rPr>
              <a:t>C</a:t>
            </a:r>
            <a:r>
              <a:rPr dirty="0" baseline="-17094" sz="1950" spc="-37" b="1">
                <a:latin typeface="Calibri"/>
                <a:cs typeface="Calibri"/>
              </a:rPr>
              <a:t>4</a:t>
            </a:r>
            <a:endParaRPr baseline="-17094" sz="195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884855" y="1386332"/>
            <a:ext cx="2485390" cy="919480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dirty="0" sz="2400" spc="-10">
                <a:latin typeface="Calibri"/>
                <a:cs typeface="Calibri"/>
              </a:rPr>
              <a:t>features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600">
                <a:latin typeface="Calibri"/>
                <a:cs typeface="Calibri"/>
              </a:rPr>
              <a:t>structure</a:t>
            </a:r>
            <a:r>
              <a:rPr dirty="0" sz="1600" spc="-9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analysis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525389" y="5188358"/>
            <a:ext cx="1257935" cy="91694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wrap="square" lIns="0" tIns="157480" rIns="0" bIns="0" rtlCol="0" vert="horz">
            <a:spAutoFit/>
          </a:bodyPr>
          <a:lstStyle/>
          <a:p>
            <a:pPr marL="331470">
              <a:lnSpc>
                <a:spcPct val="100000"/>
              </a:lnSpc>
              <a:spcBef>
                <a:spcPts val="1240"/>
              </a:spcBef>
            </a:pPr>
            <a:r>
              <a:rPr dirty="0" sz="3600" spc="-25" b="1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492613" y="4368292"/>
            <a:ext cx="12693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feature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vectors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640247" y="4368292"/>
            <a:ext cx="102806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308610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latin typeface="Calibri"/>
                <a:cs typeface="Calibri"/>
              </a:rPr>
              <a:t>train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models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19430" y="3338109"/>
            <a:ext cx="76200" cy="195955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7493930" y="1486916"/>
            <a:ext cx="3140710" cy="75184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dirty="0" sz="2400">
                <a:latin typeface="Calibri"/>
                <a:cs typeface="Calibri"/>
              </a:rPr>
              <a:t>crystal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generation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engine</a:t>
            </a:r>
            <a:endParaRPr sz="24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370"/>
              </a:spcBef>
            </a:pPr>
            <a:r>
              <a:rPr dirty="0" sz="1600" spc="-10">
                <a:latin typeface="Calibri"/>
                <a:cs typeface="Calibri"/>
              </a:rPr>
              <a:t>prototype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4011781" y="5470128"/>
            <a:ext cx="383540" cy="353695"/>
            <a:chOff x="4011781" y="5470128"/>
            <a:chExt cx="383540" cy="353695"/>
          </a:xfrm>
        </p:grpSpPr>
        <p:sp>
          <p:nvSpPr>
            <p:cNvPr id="51" name="object 51" descr=""/>
            <p:cNvSpPr/>
            <p:nvPr/>
          </p:nvSpPr>
          <p:spPr>
            <a:xfrm>
              <a:off x="4014956" y="5473303"/>
              <a:ext cx="377190" cy="347345"/>
            </a:xfrm>
            <a:custGeom>
              <a:avLst/>
              <a:gdLst/>
              <a:ahLst/>
              <a:cxnLst/>
              <a:rect l="l" t="t" r="r" b="b"/>
              <a:pathLst>
                <a:path w="377189" h="347345">
                  <a:moveTo>
                    <a:pt x="203313" y="0"/>
                  </a:moveTo>
                  <a:lnTo>
                    <a:pt x="203313" y="113682"/>
                  </a:lnTo>
                  <a:lnTo>
                    <a:pt x="0" y="113682"/>
                  </a:lnTo>
                  <a:lnTo>
                    <a:pt x="0" y="233286"/>
                  </a:lnTo>
                  <a:lnTo>
                    <a:pt x="203313" y="233286"/>
                  </a:lnTo>
                  <a:lnTo>
                    <a:pt x="203313" y="346969"/>
                  </a:lnTo>
                  <a:lnTo>
                    <a:pt x="376797" y="173484"/>
                  </a:lnTo>
                  <a:lnTo>
                    <a:pt x="203313" y="0"/>
                  </a:lnTo>
                  <a:close/>
                </a:path>
              </a:pathLst>
            </a:custGeom>
            <a:solidFill>
              <a:srgbClr val="3435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014956" y="5473303"/>
              <a:ext cx="377190" cy="347345"/>
            </a:xfrm>
            <a:custGeom>
              <a:avLst/>
              <a:gdLst/>
              <a:ahLst/>
              <a:cxnLst/>
              <a:rect l="l" t="t" r="r" b="b"/>
              <a:pathLst>
                <a:path w="377189" h="347345">
                  <a:moveTo>
                    <a:pt x="0" y="113683"/>
                  </a:moveTo>
                  <a:lnTo>
                    <a:pt x="203313" y="113683"/>
                  </a:lnTo>
                  <a:lnTo>
                    <a:pt x="203313" y="0"/>
                  </a:lnTo>
                  <a:lnTo>
                    <a:pt x="376798" y="173485"/>
                  </a:lnTo>
                  <a:lnTo>
                    <a:pt x="203313" y="346970"/>
                  </a:lnTo>
                  <a:lnTo>
                    <a:pt x="203313" y="233286"/>
                  </a:lnTo>
                  <a:lnTo>
                    <a:pt x="0" y="233286"/>
                  </a:lnTo>
                  <a:lnTo>
                    <a:pt x="0" y="1136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7158692" y="5083596"/>
            <a:ext cx="3807460" cy="578485"/>
            <a:chOff x="7158692" y="5083596"/>
            <a:chExt cx="3807460" cy="578485"/>
          </a:xfrm>
        </p:grpSpPr>
        <p:sp>
          <p:nvSpPr>
            <p:cNvPr id="54" name="object 54" descr=""/>
            <p:cNvSpPr/>
            <p:nvPr/>
          </p:nvSpPr>
          <p:spPr>
            <a:xfrm>
              <a:off x="7161867" y="5086771"/>
              <a:ext cx="3801110" cy="572135"/>
            </a:xfrm>
            <a:custGeom>
              <a:avLst/>
              <a:gdLst/>
              <a:ahLst/>
              <a:cxnLst/>
              <a:rect l="l" t="t" r="r" b="b"/>
              <a:pathLst>
                <a:path w="3801109" h="572135">
                  <a:moveTo>
                    <a:pt x="0" y="0"/>
                  </a:moveTo>
                  <a:lnTo>
                    <a:pt x="3800896" y="0"/>
                  </a:lnTo>
                  <a:lnTo>
                    <a:pt x="3800896" y="571986"/>
                  </a:lnTo>
                  <a:lnTo>
                    <a:pt x="0" y="57198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6867" y="5204312"/>
              <a:ext cx="3310896" cy="360368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6736877" y="5691072"/>
            <a:ext cx="4656455" cy="81089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1949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35"/>
              </a:spcBef>
            </a:pPr>
            <a:endParaRPr sz="1550">
              <a:latin typeface="Times New Roman"/>
              <a:cs typeface="Times New Roman"/>
            </a:endParaRPr>
          </a:p>
          <a:p>
            <a:pPr marL="1238885">
              <a:lnSpc>
                <a:spcPct val="100000"/>
              </a:lnSpc>
            </a:pPr>
            <a:r>
              <a:rPr dirty="0" baseline="8641" sz="3375" spc="270" i="1">
                <a:latin typeface="メイリオ"/>
                <a:cs typeface="メイリオ"/>
              </a:rPr>
              <a:t>E</a:t>
            </a:r>
            <a:r>
              <a:rPr dirty="0" sz="1550" spc="180">
                <a:latin typeface="Times New Roman"/>
                <a:cs typeface="Times New Roman"/>
              </a:rPr>
              <a:t>gap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57580">
              <a:lnSpc>
                <a:spcPct val="100000"/>
              </a:lnSpc>
              <a:spcBef>
                <a:spcPts val="95"/>
              </a:spcBef>
            </a:pPr>
            <a:r>
              <a:rPr dirty="0" spc="45"/>
              <a:t>Autonomous</a:t>
            </a:r>
            <a:r>
              <a:rPr dirty="0" spc="150"/>
              <a:t> </a:t>
            </a:r>
            <a:r>
              <a:rPr dirty="0"/>
              <a:t>prototype</a:t>
            </a:r>
            <a:r>
              <a:rPr dirty="0" spc="160"/>
              <a:t> </a:t>
            </a:r>
            <a:r>
              <a:rPr dirty="0" spc="-10"/>
              <a:t>finder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671283" y="950467"/>
            <a:ext cx="6690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IDENTIFICATION: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find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prototype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crystalline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material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39" y="6447028"/>
            <a:ext cx="36442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Hicks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et</a:t>
            </a:r>
            <a:r>
              <a:rPr dirty="0" sz="1600" spc="-2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al.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npj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Comput.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Mater. </a:t>
            </a:r>
            <a:r>
              <a:rPr dirty="0" sz="1600" b="1">
                <a:latin typeface="Calibri"/>
                <a:cs typeface="Calibri"/>
              </a:rPr>
              <a:t>7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30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(2021)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305073" y="3928190"/>
            <a:ext cx="751840" cy="478155"/>
          </a:xfrm>
          <a:custGeom>
            <a:avLst/>
            <a:gdLst/>
            <a:ahLst/>
            <a:cxnLst/>
            <a:rect l="l" t="t" r="r" b="b"/>
            <a:pathLst>
              <a:path w="751839" h="478154">
                <a:moveTo>
                  <a:pt x="136588" y="0"/>
                </a:moveTo>
                <a:lnTo>
                  <a:pt x="0" y="478063"/>
                </a:lnTo>
                <a:lnTo>
                  <a:pt x="751240" y="478063"/>
                </a:lnTo>
                <a:lnTo>
                  <a:pt x="136588" y="0"/>
                </a:lnTo>
                <a:close/>
              </a:path>
            </a:pathLst>
          </a:custGeom>
          <a:solidFill>
            <a:srgbClr val="C00000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321513" y="1280557"/>
            <a:ext cx="7162800" cy="1804670"/>
            <a:chOff x="321513" y="1280557"/>
            <a:chExt cx="7162800" cy="180467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336" y="1280557"/>
              <a:ext cx="1920025" cy="139425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34213" y="2634691"/>
              <a:ext cx="7137400" cy="438150"/>
            </a:xfrm>
            <a:custGeom>
              <a:avLst/>
              <a:gdLst/>
              <a:ahLst/>
              <a:cxnLst/>
              <a:rect l="l" t="t" r="r" b="b"/>
              <a:pathLst>
                <a:path w="7137400" h="438150">
                  <a:moveTo>
                    <a:pt x="0" y="437542"/>
                  </a:moveTo>
                  <a:lnTo>
                    <a:pt x="1858" y="368394"/>
                  </a:lnTo>
                  <a:lnTo>
                    <a:pt x="7034" y="308339"/>
                  </a:lnTo>
                  <a:lnTo>
                    <a:pt x="14925" y="260981"/>
                  </a:lnTo>
                  <a:lnTo>
                    <a:pt x="36456" y="218771"/>
                  </a:lnTo>
                  <a:lnTo>
                    <a:pt x="5157345" y="218771"/>
                  </a:lnTo>
                  <a:lnTo>
                    <a:pt x="5168867" y="207618"/>
                  </a:lnTo>
                  <a:lnTo>
                    <a:pt x="5178875" y="176561"/>
                  </a:lnTo>
                  <a:lnTo>
                    <a:pt x="5186767" y="129203"/>
                  </a:lnTo>
                  <a:lnTo>
                    <a:pt x="5191942" y="69148"/>
                  </a:lnTo>
                  <a:lnTo>
                    <a:pt x="5193801" y="0"/>
                  </a:lnTo>
                  <a:lnTo>
                    <a:pt x="5195659" y="69148"/>
                  </a:lnTo>
                  <a:lnTo>
                    <a:pt x="5200835" y="129203"/>
                  </a:lnTo>
                  <a:lnTo>
                    <a:pt x="5208726" y="176561"/>
                  </a:lnTo>
                  <a:lnTo>
                    <a:pt x="5218734" y="207618"/>
                  </a:lnTo>
                  <a:lnTo>
                    <a:pt x="5230258" y="218771"/>
                  </a:lnTo>
                  <a:lnTo>
                    <a:pt x="7100343" y="218771"/>
                  </a:lnTo>
                  <a:lnTo>
                    <a:pt x="7111866" y="229924"/>
                  </a:lnTo>
                  <a:lnTo>
                    <a:pt x="7121874" y="260981"/>
                  </a:lnTo>
                  <a:lnTo>
                    <a:pt x="7129766" y="308339"/>
                  </a:lnTo>
                  <a:lnTo>
                    <a:pt x="7134941" y="368394"/>
                  </a:lnTo>
                  <a:lnTo>
                    <a:pt x="7136800" y="43754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688160" y="1795476"/>
              <a:ext cx="636905" cy="438150"/>
            </a:xfrm>
            <a:custGeom>
              <a:avLst/>
              <a:gdLst/>
              <a:ahLst/>
              <a:cxnLst/>
              <a:rect l="l" t="t" r="r" b="b"/>
              <a:pathLst>
                <a:path w="636904" h="438150">
                  <a:moveTo>
                    <a:pt x="417810" y="0"/>
                  </a:moveTo>
                  <a:lnTo>
                    <a:pt x="417810" y="143357"/>
                  </a:lnTo>
                  <a:lnTo>
                    <a:pt x="0" y="143357"/>
                  </a:lnTo>
                  <a:lnTo>
                    <a:pt x="0" y="294182"/>
                  </a:lnTo>
                  <a:lnTo>
                    <a:pt x="417810" y="294182"/>
                  </a:lnTo>
                  <a:lnTo>
                    <a:pt x="417810" y="437539"/>
                  </a:lnTo>
                  <a:lnTo>
                    <a:pt x="636579" y="218770"/>
                  </a:lnTo>
                  <a:lnTo>
                    <a:pt x="417810" y="0"/>
                  </a:lnTo>
                  <a:close/>
                </a:path>
              </a:pathLst>
            </a:custGeom>
            <a:solidFill>
              <a:srgbClr val="3435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688160" y="1795476"/>
              <a:ext cx="636905" cy="438150"/>
            </a:xfrm>
            <a:custGeom>
              <a:avLst/>
              <a:gdLst/>
              <a:ahLst/>
              <a:cxnLst/>
              <a:rect l="l" t="t" r="r" b="b"/>
              <a:pathLst>
                <a:path w="636904" h="438150">
                  <a:moveTo>
                    <a:pt x="0" y="143357"/>
                  </a:moveTo>
                  <a:lnTo>
                    <a:pt x="417810" y="143357"/>
                  </a:lnTo>
                  <a:lnTo>
                    <a:pt x="417810" y="0"/>
                  </a:lnTo>
                  <a:lnTo>
                    <a:pt x="636580" y="218769"/>
                  </a:lnTo>
                  <a:lnTo>
                    <a:pt x="417810" y="437539"/>
                  </a:lnTo>
                  <a:lnTo>
                    <a:pt x="417810" y="294181"/>
                  </a:lnTo>
                  <a:lnTo>
                    <a:pt x="0" y="294181"/>
                  </a:lnTo>
                  <a:lnTo>
                    <a:pt x="0" y="14335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30741" y="3955795"/>
            <a:ext cx="18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 b="1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37346" y="3955795"/>
            <a:ext cx="414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Calibri"/>
                <a:cs typeface="Calibri"/>
              </a:rPr>
              <a:t>0.5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83470" y="3225233"/>
            <a:ext cx="6802755" cy="1191260"/>
            <a:chOff x="483470" y="3225233"/>
            <a:chExt cx="6802755" cy="1191260"/>
          </a:xfrm>
        </p:grpSpPr>
        <p:sp>
          <p:nvSpPr>
            <p:cNvPr id="14" name="object 14" descr=""/>
            <p:cNvSpPr/>
            <p:nvPr/>
          </p:nvSpPr>
          <p:spPr>
            <a:xfrm>
              <a:off x="3112463" y="3480738"/>
              <a:ext cx="219710" cy="438150"/>
            </a:xfrm>
            <a:custGeom>
              <a:avLst/>
              <a:gdLst/>
              <a:ahLst/>
              <a:cxnLst/>
              <a:rect l="l" t="t" r="r" b="b"/>
              <a:pathLst>
                <a:path w="219710" h="438150">
                  <a:moveTo>
                    <a:pt x="0" y="437535"/>
                  </a:moveTo>
                  <a:lnTo>
                    <a:pt x="219436" y="437535"/>
                  </a:lnTo>
                  <a:lnTo>
                    <a:pt x="219436" y="0"/>
                  </a:lnTo>
                  <a:lnTo>
                    <a:pt x="0" y="0"/>
                  </a:lnTo>
                  <a:lnTo>
                    <a:pt x="0" y="437535"/>
                  </a:lnTo>
                  <a:close/>
                </a:path>
              </a:pathLst>
            </a:custGeom>
            <a:solidFill>
              <a:srgbClr val="DD5F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090787" y="3480738"/>
              <a:ext cx="241300" cy="438150"/>
            </a:xfrm>
            <a:custGeom>
              <a:avLst/>
              <a:gdLst/>
              <a:ahLst/>
              <a:cxnLst/>
              <a:rect l="l" t="t" r="r" b="b"/>
              <a:pathLst>
                <a:path w="241300" h="438150">
                  <a:moveTo>
                    <a:pt x="0" y="0"/>
                  </a:moveTo>
                  <a:lnTo>
                    <a:pt x="241113" y="0"/>
                  </a:lnTo>
                  <a:lnTo>
                    <a:pt x="241113" y="437535"/>
                  </a:lnTo>
                  <a:lnTo>
                    <a:pt x="0" y="4375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233372" y="3480738"/>
              <a:ext cx="190500" cy="438150"/>
            </a:xfrm>
            <a:custGeom>
              <a:avLst/>
              <a:gdLst/>
              <a:ahLst/>
              <a:cxnLst/>
              <a:rect l="l" t="t" r="r" b="b"/>
              <a:pathLst>
                <a:path w="190500" h="438150">
                  <a:moveTo>
                    <a:pt x="190068" y="0"/>
                  </a:moveTo>
                  <a:lnTo>
                    <a:pt x="0" y="0"/>
                  </a:lnTo>
                  <a:lnTo>
                    <a:pt x="0" y="437535"/>
                  </a:lnTo>
                  <a:lnTo>
                    <a:pt x="190068" y="437535"/>
                  </a:lnTo>
                  <a:lnTo>
                    <a:pt x="1900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233372" y="3480738"/>
              <a:ext cx="190500" cy="438150"/>
            </a:xfrm>
            <a:custGeom>
              <a:avLst/>
              <a:gdLst/>
              <a:ahLst/>
              <a:cxnLst/>
              <a:rect l="l" t="t" r="r" b="b"/>
              <a:pathLst>
                <a:path w="190500" h="438150">
                  <a:moveTo>
                    <a:pt x="0" y="0"/>
                  </a:moveTo>
                  <a:lnTo>
                    <a:pt x="190069" y="0"/>
                  </a:lnTo>
                  <a:lnTo>
                    <a:pt x="190069" y="437535"/>
                  </a:lnTo>
                  <a:lnTo>
                    <a:pt x="0" y="4375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27012" y="3480738"/>
              <a:ext cx="803275" cy="438150"/>
            </a:xfrm>
            <a:custGeom>
              <a:avLst/>
              <a:gdLst/>
              <a:ahLst/>
              <a:cxnLst/>
              <a:rect l="l" t="t" r="r" b="b"/>
              <a:pathLst>
                <a:path w="803275" h="438150">
                  <a:moveTo>
                    <a:pt x="802676" y="0"/>
                  </a:moveTo>
                  <a:lnTo>
                    <a:pt x="0" y="0"/>
                  </a:lnTo>
                  <a:lnTo>
                    <a:pt x="0" y="437535"/>
                  </a:lnTo>
                  <a:lnTo>
                    <a:pt x="802676" y="437535"/>
                  </a:lnTo>
                  <a:lnTo>
                    <a:pt x="802676" y="0"/>
                  </a:lnTo>
                  <a:close/>
                </a:path>
              </a:pathLst>
            </a:custGeom>
            <a:solidFill>
              <a:srgbClr val="963F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427012" y="3480738"/>
              <a:ext cx="803275" cy="438150"/>
            </a:xfrm>
            <a:custGeom>
              <a:avLst/>
              <a:gdLst/>
              <a:ahLst/>
              <a:cxnLst/>
              <a:rect l="l" t="t" r="r" b="b"/>
              <a:pathLst>
                <a:path w="803275" h="438150">
                  <a:moveTo>
                    <a:pt x="0" y="0"/>
                  </a:moveTo>
                  <a:lnTo>
                    <a:pt x="802677" y="0"/>
                  </a:lnTo>
                  <a:lnTo>
                    <a:pt x="802677" y="437535"/>
                  </a:lnTo>
                  <a:lnTo>
                    <a:pt x="0" y="4375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239650" y="3480738"/>
              <a:ext cx="426720" cy="438150"/>
            </a:xfrm>
            <a:custGeom>
              <a:avLst/>
              <a:gdLst/>
              <a:ahLst/>
              <a:cxnLst/>
              <a:rect l="l" t="t" r="r" b="b"/>
              <a:pathLst>
                <a:path w="426720" h="438150">
                  <a:moveTo>
                    <a:pt x="426528" y="0"/>
                  </a:moveTo>
                  <a:lnTo>
                    <a:pt x="0" y="0"/>
                  </a:lnTo>
                  <a:lnTo>
                    <a:pt x="0" y="437535"/>
                  </a:lnTo>
                  <a:lnTo>
                    <a:pt x="426528" y="437535"/>
                  </a:lnTo>
                  <a:lnTo>
                    <a:pt x="42652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239650" y="3480738"/>
              <a:ext cx="426720" cy="438150"/>
            </a:xfrm>
            <a:custGeom>
              <a:avLst/>
              <a:gdLst/>
              <a:ahLst/>
              <a:cxnLst/>
              <a:rect l="l" t="t" r="r" b="b"/>
              <a:pathLst>
                <a:path w="426720" h="438150">
                  <a:moveTo>
                    <a:pt x="0" y="0"/>
                  </a:moveTo>
                  <a:lnTo>
                    <a:pt x="426528" y="0"/>
                  </a:lnTo>
                  <a:lnTo>
                    <a:pt x="426528" y="437535"/>
                  </a:lnTo>
                  <a:lnTo>
                    <a:pt x="0" y="4375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833861" y="3480738"/>
              <a:ext cx="631825" cy="438150"/>
            </a:xfrm>
            <a:custGeom>
              <a:avLst/>
              <a:gdLst/>
              <a:ahLst/>
              <a:cxnLst/>
              <a:rect l="l" t="t" r="r" b="b"/>
              <a:pathLst>
                <a:path w="631825" h="438150">
                  <a:moveTo>
                    <a:pt x="631254" y="0"/>
                  </a:moveTo>
                  <a:lnTo>
                    <a:pt x="0" y="0"/>
                  </a:lnTo>
                  <a:lnTo>
                    <a:pt x="0" y="437535"/>
                  </a:lnTo>
                  <a:lnTo>
                    <a:pt x="631254" y="437535"/>
                  </a:lnTo>
                  <a:lnTo>
                    <a:pt x="631254" y="0"/>
                  </a:lnTo>
                  <a:close/>
                </a:path>
              </a:pathLst>
            </a:custGeom>
            <a:solidFill>
              <a:srgbClr val="2771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833861" y="3480738"/>
              <a:ext cx="631825" cy="438150"/>
            </a:xfrm>
            <a:custGeom>
              <a:avLst/>
              <a:gdLst/>
              <a:ahLst/>
              <a:cxnLst/>
              <a:rect l="l" t="t" r="r" b="b"/>
              <a:pathLst>
                <a:path w="631825" h="438150">
                  <a:moveTo>
                    <a:pt x="0" y="0"/>
                  </a:moveTo>
                  <a:lnTo>
                    <a:pt x="631255" y="0"/>
                  </a:lnTo>
                  <a:lnTo>
                    <a:pt x="631255" y="437535"/>
                  </a:lnTo>
                  <a:lnTo>
                    <a:pt x="0" y="4375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40560" y="3480738"/>
              <a:ext cx="2572385" cy="438150"/>
            </a:xfrm>
            <a:custGeom>
              <a:avLst/>
              <a:gdLst/>
              <a:ahLst/>
              <a:cxnLst/>
              <a:rect l="l" t="t" r="r" b="b"/>
              <a:pathLst>
                <a:path w="2572385" h="438150">
                  <a:moveTo>
                    <a:pt x="2571903" y="0"/>
                  </a:moveTo>
                  <a:lnTo>
                    <a:pt x="0" y="0"/>
                  </a:lnTo>
                  <a:lnTo>
                    <a:pt x="0" y="437535"/>
                  </a:lnTo>
                  <a:lnTo>
                    <a:pt x="2571903" y="437535"/>
                  </a:lnTo>
                  <a:lnTo>
                    <a:pt x="2571903" y="0"/>
                  </a:lnTo>
                  <a:close/>
                </a:path>
              </a:pathLst>
            </a:custGeom>
            <a:solidFill>
              <a:srgbClr val="3D6C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40560" y="3480738"/>
              <a:ext cx="2572385" cy="438150"/>
            </a:xfrm>
            <a:custGeom>
              <a:avLst/>
              <a:gdLst/>
              <a:ahLst/>
              <a:cxnLst/>
              <a:rect l="l" t="t" r="r" b="b"/>
              <a:pathLst>
                <a:path w="2572385" h="438150">
                  <a:moveTo>
                    <a:pt x="0" y="0"/>
                  </a:moveTo>
                  <a:lnTo>
                    <a:pt x="2571904" y="0"/>
                  </a:lnTo>
                  <a:lnTo>
                    <a:pt x="2571904" y="437535"/>
                  </a:lnTo>
                  <a:lnTo>
                    <a:pt x="0" y="4375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15641" y="3628064"/>
              <a:ext cx="6319520" cy="142875"/>
            </a:xfrm>
            <a:custGeom>
              <a:avLst/>
              <a:gdLst/>
              <a:ahLst/>
              <a:cxnLst/>
              <a:rect l="l" t="t" r="r" b="b"/>
              <a:pathLst>
                <a:path w="6319520" h="142875">
                  <a:moveTo>
                    <a:pt x="6233498" y="0"/>
                  </a:moveTo>
                  <a:lnTo>
                    <a:pt x="6233498" y="142875"/>
                  </a:lnTo>
                  <a:lnTo>
                    <a:pt x="6302078" y="85725"/>
                  </a:lnTo>
                  <a:lnTo>
                    <a:pt x="6247787" y="85725"/>
                  </a:lnTo>
                  <a:lnTo>
                    <a:pt x="6247787" y="57150"/>
                  </a:lnTo>
                  <a:lnTo>
                    <a:pt x="6302078" y="57150"/>
                  </a:lnTo>
                  <a:lnTo>
                    <a:pt x="6233498" y="0"/>
                  </a:lnTo>
                  <a:close/>
                </a:path>
                <a:path w="6319520" h="142875">
                  <a:moveTo>
                    <a:pt x="0" y="57148"/>
                  </a:moveTo>
                  <a:lnTo>
                    <a:pt x="0" y="85723"/>
                  </a:lnTo>
                  <a:lnTo>
                    <a:pt x="6247787" y="85725"/>
                  </a:lnTo>
                  <a:lnTo>
                    <a:pt x="6233498" y="85725"/>
                  </a:lnTo>
                  <a:lnTo>
                    <a:pt x="6233498" y="57150"/>
                  </a:lnTo>
                  <a:lnTo>
                    <a:pt x="6247787" y="57150"/>
                  </a:lnTo>
                  <a:lnTo>
                    <a:pt x="0" y="57148"/>
                  </a:lnTo>
                  <a:close/>
                </a:path>
                <a:path w="6319520" h="142875">
                  <a:moveTo>
                    <a:pt x="6302078" y="57150"/>
                  </a:moveTo>
                  <a:lnTo>
                    <a:pt x="6247787" y="57150"/>
                  </a:lnTo>
                  <a:lnTo>
                    <a:pt x="6247787" y="85725"/>
                  </a:lnTo>
                  <a:lnTo>
                    <a:pt x="6302080" y="85723"/>
                  </a:lnTo>
                  <a:lnTo>
                    <a:pt x="6319223" y="71437"/>
                  </a:lnTo>
                  <a:lnTo>
                    <a:pt x="630207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15638" y="3374419"/>
              <a:ext cx="0" cy="650240"/>
            </a:xfrm>
            <a:custGeom>
              <a:avLst/>
              <a:gdLst/>
              <a:ahLst/>
              <a:cxnLst/>
              <a:rect l="l" t="t" r="r" b="b"/>
              <a:pathLst>
                <a:path w="0" h="650239">
                  <a:moveTo>
                    <a:pt x="0" y="0"/>
                  </a:moveTo>
                  <a:lnTo>
                    <a:pt x="1" y="65016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47876" y="3374419"/>
              <a:ext cx="0" cy="650240"/>
            </a:xfrm>
            <a:custGeom>
              <a:avLst/>
              <a:gdLst/>
              <a:ahLst/>
              <a:cxnLst/>
              <a:rect l="l" t="t" r="r" b="b"/>
              <a:pathLst>
                <a:path w="0" h="650239">
                  <a:moveTo>
                    <a:pt x="0" y="0"/>
                  </a:moveTo>
                  <a:lnTo>
                    <a:pt x="1" y="65016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090783" y="3374419"/>
              <a:ext cx="0" cy="650240"/>
            </a:xfrm>
            <a:custGeom>
              <a:avLst/>
              <a:gdLst/>
              <a:ahLst/>
              <a:cxnLst/>
              <a:rect l="l" t="t" r="r" b="b"/>
              <a:pathLst>
                <a:path w="0" h="650239">
                  <a:moveTo>
                    <a:pt x="0" y="0"/>
                  </a:moveTo>
                  <a:lnTo>
                    <a:pt x="1" y="65016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235833" y="3225241"/>
              <a:ext cx="2700655" cy="190500"/>
            </a:xfrm>
            <a:custGeom>
              <a:avLst/>
              <a:gdLst/>
              <a:ahLst/>
              <a:cxnLst/>
              <a:rect l="l" t="t" r="r" b="b"/>
              <a:pathLst>
                <a:path w="2700654" h="190500">
                  <a:moveTo>
                    <a:pt x="1098702" y="95250"/>
                  </a:moveTo>
                  <a:lnTo>
                    <a:pt x="984402" y="0"/>
                  </a:lnTo>
                  <a:lnTo>
                    <a:pt x="984402" y="76200"/>
                  </a:lnTo>
                  <a:lnTo>
                    <a:pt x="114300" y="76200"/>
                  </a:lnTo>
                  <a:lnTo>
                    <a:pt x="114300" y="0"/>
                  </a:lnTo>
                  <a:lnTo>
                    <a:pt x="0" y="95250"/>
                  </a:lnTo>
                  <a:lnTo>
                    <a:pt x="114300" y="190500"/>
                  </a:lnTo>
                  <a:lnTo>
                    <a:pt x="114300" y="114300"/>
                  </a:lnTo>
                  <a:lnTo>
                    <a:pt x="984402" y="114300"/>
                  </a:lnTo>
                  <a:lnTo>
                    <a:pt x="984402" y="190500"/>
                  </a:lnTo>
                  <a:lnTo>
                    <a:pt x="1075842" y="114300"/>
                  </a:lnTo>
                  <a:lnTo>
                    <a:pt x="1098702" y="95250"/>
                  </a:lnTo>
                  <a:close/>
                </a:path>
                <a:path w="2700654" h="190500">
                  <a:moveTo>
                    <a:pt x="2700591" y="95250"/>
                  </a:moveTo>
                  <a:lnTo>
                    <a:pt x="2586291" y="0"/>
                  </a:lnTo>
                  <a:lnTo>
                    <a:pt x="2586291" y="76200"/>
                  </a:lnTo>
                  <a:lnTo>
                    <a:pt x="2452814" y="76200"/>
                  </a:lnTo>
                  <a:lnTo>
                    <a:pt x="2452814" y="0"/>
                  </a:lnTo>
                  <a:lnTo>
                    <a:pt x="2338514" y="95250"/>
                  </a:lnTo>
                  <a:lnTo>
                    <a:pt x="2452814" y="190500"/>
                  </a:lnTo>
                  <a:lnTo>
                    <a:pt x="2452814" y="114300"/>
                  </a:lnTo>
                  <a:lnTo>
                    <a:pt x="2586291" y="114300"/>
                  </a:lnTo>
                  <a:lnTo>
                    <a:pt x="2586291" y="190500"/>
                  </a:lnTo>
                  <a:lnTo>
                    <a:pt x="2677731" y="114300"/>
                  </a:lnTo>
                  <a:lnTo>
                    <a:pt x="2700591" y="9525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83470" y="3928189"/>
              <a:ext cx="1338580" cy="478155"/>
            </a:xfrm>
            <a:custGeom>
              <a:avLst/>
              <a:gdLst/>
              <a:ahLst/>
              <a:cxnLst/>
              <a:rect l="l" t="t" r="r" b="b"/>
              <a:pathLst>
                <a:path w="1338580" h="478154">
                  <a:moveTo>
                    <a:pt x="1338575" y="0"/>
                  </a:moveTo>
                  <a:lnTo>
                    <a:pt x="0" y="478063"/>
                  </a:lnTo>
                  <a:lnTo>
                    <a:pt x="819535" y="478063"/>
                  </a:lnTo>
                  <a:lnTo>
                    <a:pt x="1338575" y="0"/>
                  </a:lnTo>
                  <a:close/>
                </a:path>
              </a:pathLst>
            </a:custGeom>
            <a:solidFill>
              <a:srgbClr val="3D6CBF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721471" y="3928189"/>
              <a:ext cx="1576070" cy="488315"/>
            </a:xfrm>
            <a:custGeom>
              <a:avLst/>
              <a:gdLst/>
              <a:ahLst/>
              <a:cxnLst/>
              <a:rect l="l" t="t" r="r" b="b"/>
              <a:pathLst>
                <a:path w="1576070" h="488314">
                  <a:moveTo>
                    <a:pt x="1575742" y="0"/>
                  </a:moveTo>
                  <a:lnTo>
                    <a:pt x="0" y="487972"/>
                  </a:lnTo>
                  <a:lnTo>
                    <a:pt x="780642" y="487972"/>
                  </a:lnTo>
                  <a:lnTo>
                    <a:pt x="1575742" y="0"/>
                  </a:lnTo>
                  <a:close/>
                </a:path>
              </a:pathLst>
            </a:custGeom>
            <a:solidFill>
              <a:srgbClr val="DD5F08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901100" y="3928189"/>
              <a:ext cx="1393825" cy="478155"/>
            </a:xfrm>
            <a:custGeom>
              <a:avLst/>
              <a:gdLst/>
              <a:ahLst/>
              <a:cxnLst/>
              <a:rect l="l" t="t" r="r" b="b"/>
              <a:pathLst>
                <a:path w="1393825" h="478154">
                  <a:moveTo>
                    <a:pt x="1393210" y="0"/>
                  </a:moveTo>
                  <a:lnTo>
                    <a:pt x="0" y="478063"/>
                  </a:lnTo>
                  <a:lnTo>
                    <a:pt x="819534" y="478063"/>
                  </a:lnTo>
                  <a:lnTo>
                    <a:pt x="1393210" y="0"/>
                  </a:lnTo>
                  <a:close/>
                </a:path>
              </a:pathLst>
            </a:custGeom>
            <a:solidFill>
              <a:srgbClr val="FCC100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103089" y="3922049"/>
              <a:ext cx="770255" cy="484505"/>
            </a:xfrm>
            <a:custGeom>
              <a:avLst/>
              <a:gdLst/>
              <a:ahLst/>
              <a:cxnLst/>
              <a:rect l="l" t="t" r="r" b="b"/>
              <a:pathLst>
                <a:path w="770254" h="484504">
                  <a:moveTo>
                    <a:pt x="702360" y="0"/>
                  </a:moveTo>
                  <a:lnTo>
                    <a:pt x="0" y="484204"/>
                  </a:lnTo>
                  <a:lnTo>
                    <a:pt x="769895" y="484204"/>
                  </a:lnTo>
                  <a:lnTo>
                    <a:pt x="702360" y="0"/>
                  </a:lnTo>
                  <a:close/>
                </a:path>
              </a:pathLst>
            </a:custGeom>
            <a:solidFill>
              <a:srgbClr val="963FDC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151921" y="3941847"/>
              <a:ext cx="1134110" cy="464820"/>
            </a:xfrm>
            <a:custGeom>
              <a:avLst/>
              <a:gdLst/>
              <a:ahLst/>
              <a:cxnLst/>
              <a:rect l="l" t="t" r="r" b="b"/>
              <a:pathLst>
                <a:path w="1134109" h="464820">
                  <a:moveTo>
                    <a:pt x="0" y="0"/>
                  </a:moveTo>
                  <a:lnTo>
                    <a:pt x="355133" y="464404"/>
                  </a:lnTo>
                  <a:lnTo>
                    <a:pt x="1133692" y="46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712F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3514284" y="1572615"/>
            <a:ext cx="3957320" cy="883285"/>
          </a:xfrm>
          <a:prstGeom prst="rect">
            <a:avLst/>
          </a:prstGeom>
          <a:ln w="31750">
            <a:solidFill>
              <a:srgbClr val="343589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955675" marR="644525" indent="-303530">
              <a:lnSpc>
                <a:spcPct val="100000"/>
              </a:lnSpc>
              <a:spcBef>
                <a:spcPts val="409"/>
              </a:spcBef>
            </a:pPr>
            <a:r>
              <a:rPr dirty="0" sz="2400" spc="-30">
                <a:latin typeface="Calibri"/>
                <a:cs typeface="Calibri"/>
              </a:rPr>
              <a:t>self-</a:t>
            </a:r>
            <a:r>
              <a:rPr dirty="0" sz="2400" spc="-10">
                <a:latin typeface="Calibri"/>
                <a:cs typeface="Calibri"/>
              </a:rPr>
              <a:t>consistent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crystal prototype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finder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808404" y="3955795"/>
            <a:ext cx="568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Calibri"/>
                <a:cs typeface="Calibri"/>
              </a:rPr>
              <a:t>0.25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503691" y="2849371"/>
            <a:ext cx="587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Calibri"/>
                <a:cs typeface="Calibri"/>
              </a:rPr>
              <a:t>scan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826463" y="3405603"/>
            <a:ext cx="867410" cy="553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8051" sz="5175" spc="-705" i="1">
                <a:latin typeface="メイリオ"/>
                <a:cs typeface="メイリオ"/>
              </a:rPr>
              <a:t>✏</a:t>
            </a:r>
            <a:r>
              <a:rPr dirty="0" sz="2400" spc="-470">
                <a:latin typeface="Century"/>
                <a:cs typeface="Century"/>
              </a:rPr>
              <a:t>sym</a:t>
            </a:r>
            <a:endParaRPr sz="240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71370">
              <a:lnSpc>
                <a:spcPct val="100000"/>
              </a:lnSpc>
              <a:spcBef>
                <a:spcPts val="95"/>
              </a:spcBef>
            </a:pPr>
            <a:r>
              <a:rPr dirty="0"/>
              <a:t>Structural</a:t>
            </a:r>
            <a:r>
              <a:rPr dirty="0" spc="275"/>
              <a:t> </a:t>
            </a:r>
            <a:r>
              <a:rPr dirty="0" spc="-10"/>
              <a:t>uniqueness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86194" y="1225207"/>
            <a:ext cx="2699385" cy="1612265"/>
            <a:chOff x="686194" y="1225207"/>
            <a:chExt cx="2699385" cy="16122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94" y="1225207"/>
              <a:ext cx="2699015" cy="161191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57703" y="1927861"/>
              <a:ext cx="127000" cy="768350"/>
            </a:xfrm>
            <a:custGeom>
              <a:avLst/>
              <a:gdLst/>
              <a:ahLst/>
              <a:cxnLst/>
              <a:rect l="l" t="t" r="r" b="b"/>
              <a:pathLst>
                <a:path w="127000" h="768350">
                  <a:moveTo>
                    <a:pt x="76198" y="691616"/>
                  </a:moveTo>
                  <a:lnTo>
                    <a:pt x="50798" y="691616"/>
                  </a:lnTo>
                  <a:lnTo>
                    <a:pt x="50798" y="767816"/>
                  </a:lnTo>
                  <a:lnTo>
                    <a:pt x="76198" y="767816"/>
                  </a:lnTo>
                  <a:lnTo>
                    <a:pt x="76198" y="691616"/>
                  </a:lnTo>
                  <a:close/>
                </a:path>
                <a:path w="127000" h="768350">
                  <a:moveTo>
                    <a:pt x="76198" y="590016"/>
                  </a:moveTo>
                  <a:lnTo>
                    <a:pt x="50798" y="590016"/>
                  </a:lnTo>
                  <a:lnTo>
                    <a:pt x="50798" y="666216"/>
                  </a:lnTo>
                  <a:lnTo>
                    <a:pt x="76198" y="666216"/>
                  </a:lnTo>
                  <a:lnTo>
                    <a:pt x="76198" y="590016"/>
                  </a:lnTo>
                  <a:close/>
                </a:path>
                <a:path w="127000" h="768350">
                  <a:moveTo>
                    <a:pt x="76200" y="488416"/>
                  </a:moveTo>
                  <a:lnTo>
                    <a:pt x="50800" y="488416"/>
                  </a:lnTo>
                  <a:lnTo>
                    <a:pt x="50798" y="564616"/>
                  </a:lnTo>
                  <a:lnTo>
                    <a:pt x="76198" y="564616"/>
                  </a:lnTo>
                  <a:lnTo>
                    <a:pt x="76200" y="488416"/>
                  </a:lnTo>
                  <a:close/>
                </a:path>
                <a:path w="127000" h="768350">
                  <a:moveTo>
                    <a:pt x="76200" y="386816"/>
                  </a:moveTo>
                  <a:lnTo>
                    <a:pt x="50800" y="386816"/>
                  </a:lnTo>
                  <a:lnTo>
                    <a:pt x="50800" y="463016"/>
                  </a:lnTo>
                  <a:lnTo>
                    <a:pt x="76200" y="463016"/>
                  </a:lnTo>
                  <a:lnTo>
                    <a:pt x="76200" y="386816"/>
                  </a:lnTo>
                  <a:close/>
                </a:path>
                <a:path w="127000" h="768350">
                  <a:moveTo>
                    <a:pt x="76200" y="285216"/>
                  </a:moveTo>
                  <a:lnTo>
                    <a:pt x="50800" y="285216"/>
                  </a:lnTo>
                  <a:lnTo>
                    <a:pt x="50800" y="361416"/>
                  </a:lnTo>
                  <a:lnTo>
                    <a:pt x="76200" y="361416"/>
                  </a:lnTo>
                  <a:lnTo>
                    <a:pt x="76200" y="285216"/>
                  </a:lnTo>
                  <a:close/>
                </a:path>
                <a:path w="127000" h="768350">
                  <a:moveTo>
                    <a:pt x="76200" y="183616"/>
                  </a:moveTo>
                  <a:lnTo>
                    <a:pt x="50800" y="183616"/>
                  </a:lnTo>
                  <a:lnTo>
                    <a:pt x="50800" y="259816"/>
                  </a:lnTo>
                  <a:lnTo>
                    <a:pt x="76200" y="259816"/>
                  </a:lnTo>
                  <a:lnTo>
                    <a:pt x="76200" y="183616"/>
                  </a:lnTo>
                  <a:close/>
                </a:path>
                <a:path w="127000" h="768350">
                  <a:moveTo>
                    <a:pt x="76200" y="114300"/>
                  </a:moveTo>
                  <a:lnTo>
                    <a:pt x="50800" y="114300"/>
                  </a:lnTo>
                  <a:lnTo>
                    <a:pt x="50800" y="158216"/>
                  </a:lnTo>
                  <a:lnTo>
                    <a:pt x="76200" y="158216"/>
                  </a:lnTo>
                  <a:lnTo>
                    <a:pt x="76200" y="114300"/>
                  </a:lnTo>
                  <a:close/>
                </a:path>
                <a:path w="127000" h="768350">
                  <a:moveTo>
                    <a:pt x="63500" y="0"/>
                  </a:moveTo>
                  <a:lnTo>
                    <a:pt x="0" y="127000"/>
                  </a:lnTo>
                  <a:lnTo>
                    <a:pt x="50800" y="127000"/>
                  </a:lnTo>
                  <a:lnTo>
                    <a:pt x="50800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768350">
                  <a:moveTo>
                    <a:pt x="120650" y="114300"/>
                  </a:moveTo>
                  <a:lnTo>
                    <a:pt x="76200" y="114300"/>
                  </a:lnTo>
                  <a:lnTo>
                    <a:pt x="76200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490746" y="1418844"/>
            <a:ext cx="277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25" b="1" i="1">
                <a:latin typeface="Calibri"/>
                <a:cs typeface="Calibri"/>
              </a:rPr>
              <a:t>S</a:t>
            </a:r>
            <a:r>
              <a:rPr dirty="0" baseline="-17094" sz="1950" spc="-37" b="1" i="1">
                <a:latin typeface="Calibri"/>
                <a:cs typeface="Calibri"/>
              </a:rPr>
              <a:t>2</a:t>
            </a:r>
            <a:endParaRPr baseline="-17094" sz="19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29342" y="1705355"/>
            <a:ext cx="2921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25" b="1" i="1">
                <a:latin typeface="Calibri"/>
                <a:cs typeface="Calibri"/>
              </a:rPr>
              <a:t>C</a:t>
            </a:r>
            <a:r>
              <a:rPr dirty="0" baseline="-17094" sz="1950" spc="-37" b="1">
                <a:latin typeface="Calibri"/>
                <a:cs typeface="Calibri"/>
              </a:rPr>
              <a:t>4</a:t>
            </a:r>
            <a:endParaRPr baseline="-17094" sz="19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69104" y="3453518"/>
            <a:ext cx="2533650" cy="1732280"/>
            <a:chOff x="769104" y="3453518"/>
            <a:chExt cx="2533650" cy="1732280"/>
          </a:xfrm>
        </p:grpSpPr>
        <p:sp>
          <p:nvSpPr>
            <p:cNvPr id="9" name="object 9" descr=""/>
            <p:cNvSpPr/>
            <p:nvPr/>
          </p:nvSpPr>
          <p:spPr>
            <a:xfrm>
              <a:off x="1355885" y="3661610"/>
              <a:ext cx="127000" cy="1231265"/>
            </a:xfrm>
            <a:custGeom>
              <a:avLst/>
              <a:gdLst/>
              <a:ahLst/>
              <a:cxnLst/>
              <a:rect l="l" t="t" r="r" b="b"/>
              <a:pathLst>
                <a:path w="127000" h="1231264">
                  <a:moveTo>
                    <a:pt x="76276" y="1154592"/>
                  </a:moveTo>
                  <a:lnTo>
                    <a:pt x="50876" y="1154593"/>
                  </a:lnTo>
                  <a:lnTo>
                    <a:pt x="50882" y="1230793"/>
                  </a:lnTo>
                  <a:lnTo>
                    <a:pt x="76282" y="1230792"/>
                  </a:lnTo>
                  <a:lnTo>
                    <a:pt x="76276" y="1154592"/>
                  </a:lnTo>
                  <a:close/>
                </a:path>
                <a:path w="127000" h="1231264">
                  <a:moveTo>
                    <a:pt x="76268" y="1052992"/>
                  </a:moveTo>
                  <a:lnTo>
                    <a:pt x="50868" y="1052993"/>
                  </a:lnTo>
                  <a:lnTo>
                    <a:pt x="50874" y="1129193"/>
                  </a:lnTo>
                  <a:lnTo>
                    <a:pt x="76274" y="1129192"/>
                  </a:lnTo>
                  <a:lnTo>
                    <a:pt x="76268" y="1052992"/>
                  </a:lnTo>
                  <a:close/>
                </a:path>
                <a:path w="127000" h="1231264">
                  <a:moveTo>
                    <a:pt x="76260" y="951392"/>
                  </a:moveTo>
                  <a:lnTo>
                    <a:pt x="50860" y="951393"/>
                  </a:lnTo>
                  <a:lnTo>
                    <a:pt x="50867" y="1027593"/>
                  </a:lnTo>
                  <a:lnTo>
                    <a:pt x="76267" y="1027592"/>
                  </a:lnTo>
                  <a:lnTo>
                    <a:pt x="76260" y="951392"/>
                  </a:lnTo>
                  <a:close/>
                </a:path>
                <a:path w="127000" h="1231264">
                  <a:moveTo>
                    <a:pt x="76253" y="849792"/>
                  </a:moveTo>
                  <a:lnTo>
                    <a:pt x="50853" y="849793"/>
                  </a:lnTo>
                  <a:lnTo>
                    <a:pt x="50859" y="925993"/>
                  </a:lnTo>
                  <a:lnTo>
                    <a:pt x="76259" y="925992"/>
                  </a:lnTo>
                  <a:lnTo>
                    <a:pt x="76253" y="849792"/>
                  </a:lnTo>
                  <a:close/>
                </a:path>
                <a:path w="127000" h="1231264">
                  <a:moveTo>
                    <a:pt x="76245" y="748192"/>
                  </a:moveTo>
                  <a:lnTo>
                    <a:pt x="50845" y="748193"/>
                  </a:lnTo>
                  <a:lnTo>
                    <a:pt x="50852" y="824393"/>
                  </a:lnTo>
                  <a:lnTo>
                    <a:pt x="76252" y="824392"/>
                  </a:lnTo>
                  <a:lnTo>
                    <a:pt x="76245" y="748192"/>
                  </a:lnTo>
                  <a:close/>
                </a:path>
                <a:path w="127000" h="1231264">
                  <a:moveTo>
                    <a:pt x="76239" y="646592"/>
                  </a:moveTo>
                  <a:lnTo>
                    <a:pt x="50839" y="646593"/>
                  </a:lnTo>
                  <a:lnTo>
                    <a:pt x="50844" y="722793"/>
                  </a:lnTo>
                  <a:lnTo>
                    <a:pt x="76244" y="722792"/>
                  </a:lnTo>
                  <a:lnTo>
                    <a:pt x="76239" y="646592"/>
                  </a:lnTo>
                  <a:close/>
                </a:path>
                <a:path w="127000" h="1231264">
                  <a:moveTo>
                    <a:pt x="76231" y="544992"/>
                  </a:moveTo>
                  <a:lnTo>
                    <a:pt x="50831" y="544993"/>
                  </a:lnTo>
                  <a:lnTo>
                    <a:pt x="50836" y="621193"/>
                  </a:lnTo>
                  <a:lnTo>
                    <a:pt x="76236" y="621192"/>
                  </a:lnTo>
                  <a:lnTo>
                    <a:pt x="76231" y="544992"/>
                  </a:lnTo>
                  <a:close/>
                </a:path>
                <a:path w="127000" h="1231264">
                  <a:moveTo>
                    <a:pt x="76224" y="443392"/>
                  </a:moveTo>
                  <a:lnTo>
                    <a:pt x="50824" y="443393"/>
                  </a:lnTo>
                  <a:lnTo>
                    <a:pt x="50829" y="519593"/>
                  </a:lnTo>
                  <a:lnTo>
                    <a:pt x="76229" y="519592"/>
                  </a:lnTo>
                  <a:lnTo>
                    <a:pt x="76224" y="443392"/>
                  </a:lnTo>
                  <a:close/>
                </a:path>
                <a:path w="127000" h="1231264">
                  <a:moveTo>
                    <a:pt x="76216" y="341792"/>
                  </a:moveTo>
                  <a:lnTo>
                    <a:pt x="50816" y="341793"/>
                  </a:lnTo>
                  <a:lnTo>
                    <a:pt x="50821" y="417993"/>
                  </a:lnTo>
                  <a:lnTo>
                    <a:pt x="76221" y="417992"/>
                  </a:lnTo>
                  <a:lnTo>
                    <a:pt x="76216" y="341792"/>
                  </a:lnTo>
                  <a:close/>
                </a:path>
                <a:path w="127000" h="1231264">
                  <a:moveTo>
                    <a:pt x="76208" y="240192"/>
                  </a:moveTo>
                  <a:lnTo>
                    <a:pt x="50808" y="240193"/>
                  </a:lnTo>
                  <a:lnTo>
                    <a:pt x="50813" y="316393"/>
                  </a:lnTo>
                  <a:lnTo>
                    <a:pt x="76213" y="316392"/>
                  </a:lnTo>
                  <a:lnTo>
                    <a:pt x="76208" y="240192"/>
                  </a:lnTo>
                  <a:close/>
                </a:path>
                <a:path w="127000" h="1231264">
                  <a:moveTo>
                    <a:pt x="76201" y="138592"/>
                  </a:moveTo>
                  <a:lnTo>
                    <a:pt x="50801" y="138593"/>
                  </a:lnTo>
                  <a:lnTo>
                    <a:pt x="50806" y="214793"/>
                  </a:lnTo>
                  <a:lnTo>
                    <a:pt x="76206" y="214792"/>
                  </a:lnTo>
                  <a:lnTo>
                    <a:pt x="76201" y="138592"/>
                  </a:lnTo>
                  <a:close/>
                </a:path>
                <a:path w="127000" h="1231264">
                  <a:moveTo>
                    <a:pt x="63491" y="0"/>
                  </a:moveTo>
                  <a:lnTo>
                    <a:pt x="0" y="127005"/>
                  </a:lnTo>
                  <a:lnTo>
                    <a:pt x="127000" y="126994"/>
                  </a:lnTo>
                  <a:lnTo>
                    <a:pt x="634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104" y="3453518"/>
              <a:ext cx="2533196" cy="173193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421042" y="3827066"/>
              <a:ext cx="1231265" cy="984250"/>
            </a:xfrm>
            <a:custGeom>
              <a:avLst/>
              <a:gdLst/>
              <a:ahLst/>
              <a:cxnLst/>
              <a:rect l="l" t="t" r="r" b="b"/>
              <a:pathLst>
                <a:path w="1231264" h="984250">
                  <a:moveTo>
                    <a:pt x="741537" y="0"/>
                  </a:moveTo>
                  <a:lnTo>
                    <a:pt x="0" y="900367"/>
                  </a:lnTo>
                  <a:lnTo>
                    <a:pt x="481811" y="983869"/>
                  </a:lnTo>
                  <a:lnTo>
                    <a:pt x="1230876" y="83502"/>
                  </a:lnTo>
                  <a:lnTo>
                    <a:pt x="741537" y="0"/>
                  </a:lnTo>
                  <a:close/>
                </a:path>
              </a:pathLst>
            </a:custGeom>
            <a:solidFill>
              <a:srgbClr val="4472C4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21042" y="3827066"/>
              <a:ext cx="1231265" cy="984250"/>
            </a:xfrm>
            <a:custGeom>
              <a:avLst/>
              <a:gdLst/>
              <a:ahLst/>
              <a:cxnLst/>
              <a:rect l="l" t="t" r="r" b="b"/>
              <a:pathLst>
                <a:path w="1231264" h="984250">
                  <a:moveTo>
                    <a:pt x="0" y="900367"/>
                  </a:moveTo>
                  <a:lnTo>
                    <a:pt x="481810" y="983869"/>
                  </a:lnTo>
                  <a:lnTo>
                    <a:pt x="1230876" y="83501"/>
                  </a:lnTo>
                  <a:lnTo>
                    <a:pt x="741537" y="0"/>
                  </a:lnTo>
                  <a:lnTo>
                    <a:pt x="0" y="900367"/>
                  </a:lnTo>
                  <a:close/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6299" y="4326822"/>
              <a:ext cx="140702" cy="114387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676668" y="1442158"/>
            <a:ext cx="2718435" cy="1443990"/>
            <a:chOff x="676668" y="1442158"/>
            <a:chExt cx="2718435" cy="1443990"/>
          </a:xfrm>
        </p:grpSpPr>
        <p:sp>
          <p:nvSpPr>
            <p:cNvPr id="15" name="object 15" descr=""/>
            <p:cNvSpPr/>
            <p:nvPr/>
          </p:nvSpPr>
          <p:spPr>
            <a:xfrm>
              <a:off x="924913" y="1451683"/>
              <a:ext cx="2208530" cy="1167765"/>
            </a:xfrm>
            <a:custGeom>
              <a:avLst/>
              <a:gdLst/>
              <a:ahLst/>
              <a:cxnLst/>
              <a:rect l="l" t="t" r="r" b="b"/>
              <a:pathLst>
                <a:path w="2208530" h="1167764">
                  <a:moveTo>
                    <a:pt x="1429400" y="0"/>
                  </a:moveTo>
                  <a:lnTo>
                    <a:pt x="0" y="969418"/>
                  </a:lnTo>
                  <a:lnTo>
                    <a:pt x="783944" y="1167260"/>
                  </a:lnTo>
                  <a:lnTo>
                    <a:pt x="2208397" y="192895"/>
                  </a:lnTo>
                  <a:lnTo>
                    <a:pt x="1429400" y="0"/>
                  </a:lnTo>
                  <a:close/>
                </a:path>
              </a:pathLst>
            </a:custGeom>
            <a:solidFill>
              <a:srgbClr val="4472C4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24913" y="1451683"/>
              <a:ext cx="2208530" cy="1167765"/>
            </a:xfrm>
            <a:custGeom>
              <a:avLst/>
              <a:gdLst/>
              <a:ahLst/>
              <a:cxnLst/>
              <a:rect l="l" t="t" r="r" b="b"/>
              <a:pathLst>
                <a:path w="2208530" h="1167764">
                  <a:moveTo>
                    <a:pt x="1429400" y="0"/>
                  </a:moveTo>
                  <a:lnTo>
                    <a:pt x="0" y="969419"/>
                  </a:lnTo>
                  <a:lnTo>
                    <a:pt x="783944" y="1167260"/>
                  </a:lnTo>
                  <a:lnTo>
                    <a:pt x="2208398" y="192894"/>
                  </a:lnTo>
                  <a:lnTo>
                    <a:pt x="1429400" y="0"/>
                  </a:lnTo>
                  <a:close/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740729" y="1592069"/>
              <a:ext cx="305435" cy="441325"/>
            </a:xfrm>
            <a:custGeom>
              <a:avLst/>
              <a:gdLst/>
              <a:ahLst/>
              <a:cxnLst/>
              <a:rect l="l" t="t" r="r" b="b"/>
              <a:pathLst>
                <a:path w="305435" h="441325">
                  <a:moveTo>
                    <a:pt x="262340" y="363687"/>
                  </a:moveTo>
                  <a:lnTo>
                    <a:pt x="241327" y="377958"/>
                  </a:lnTo>
                  <a:lnTo>
                    <a:pt x="284137" y="440994"/>
                  </a:lnTo>
                  <a:lnTo>
                    <a:pt x="305150" y="426725"/>
                  </a:lnTo>
                  <a:lnTo>
                    <a:pt x="262340" y="363687"/>
                  </a:lnTo>
                  <a:close/>
                </a:path>
                <a:path w="305435" h="441325">
                  <a:moveTo>
                    <a:pt x="205259" y="279637"/>
                  </a:moveTo>
                  <a:lnTo>
                    <a:pt x="184247" y="293907"/>
                  </a:lnTo>
                  <a:lnTo>
                    <a:pt x="227056" y="356944"/>
                  </a:lnTo>
                  <a:lnTo>
                    <a:pt x="248070" y="342675"/>
                  </a:lnTo>
                  <a:lnTo>
                    <a:pt x="205259" y="279637"/>
                  </a:lnTo>
                  <a:close/>
                </a:path>
                <a:path w="305435" h="441325">
                  <a:moveTo>
                    <a:pt x="148179" y="195587"/>
                  </a:moveTo>
                  <a:lnTo>
                    <a:pt x="127167" y="209857"/>
                  </a:lnTo>
                  <a:lnTo>
                    <a:pt x="169976" y="272895"/>
                  </a:lnTo>
                  <a:lnTo>
                    <a:pt x="190990" y="258625"/>
                  </a:lnTo>
                  <a:lnTo>
                    <a:pt x="148179" y="195587"/>
                  </a:lnTo>
                  <a:close/>
                </a:path>
                <a:path w="305435" h="441325">
                  <a:moveTo>
                    <a:pt x="91099" y="111537"/>
                  </a:moveTo>
                  <a:lnTo>
                    <a:pt x="70087" y="125807"/>
                  </a:lnTo>
                  <a:lnTo>
                    <a:pt x="112896" y="188845"/>
                  </a:lnTo>
                  <a:lnTo>
                    <a:pt x="133910" y="174575"/>
                  </a:lnTo>
                  <a:lnTo>
                    <a:pt x="91099" y="111537"/>
                  </a:lnTo>
                  <a:close/>
                </a:path>
                <a:path w="305435" h="441325">
                  <a:moveTo>
                    <a:pt x="0" y="0"/>
                  </a:moveTo>
                  <a:lnTo>
                    <a:pt x="18818" y="140737"/>
                  </a:lnTo>
                  <a:lnTo>
                    <a:pt x="71742" y="104795"/>
                  </a:lnTo>
                  <a:lnTo>
                    <a:pt x="55816" y="104795"/>
                  </a:lnTo>
                  <a:lnTo>
                    <a:pt x="53708" y="101690"/>
                  </a:lnTo>
                  <a:lnTo>
                    <a:pt x="74721" y="87420"/>
                  </a:lnTo>
                  <a:lnTo>
                    <a:pt x="97326" y="87420"/>
                  </a:lnTo>
                  <a:lnTo>
                    <a:pt x="123880" y="69386"/>
                  </a:lnTo>
                  <a:lnTo>
                    <a:pt x="0" y="0"/>
                  </a:lnTo>
                  <a:close/>
                </a:path>
                <a:path w="305435" h="441325">
                  <a:moveTo>
                    <a:pt x="74721" y="87420"/>
                  </a:moveTo>
                  <a:lnTo>
                    <a:pt x="53708" y="101690"/>
                  </a:lnTo>
                  <a:lnTo>
                    <a:pt x="55816" y="104795"/>
                  </a:lnTo>
                  <a:lnTo>
                    <a:pt x="76829" y="90525"/>
                  </a:lnTo>
                  <a:lnTo>
                    <a:pt x="74721" y="87420"/>
                  </a:lnTo>
                  <a:close/>
                </a:path>
                <a:path w="305435" h="441325">
                  <a:moveTo>
                    <a:pt x="97326" y="87420"/>
                  </a:moveTo>
                  <a:lnTo>
                    <a:pt x="74721" y="87420"/>
                  </a:lnTo>
                  <a:lnTo>
                    <a:pt x="76829" y="90525"/>
                  </a:lnTo>
                  <a:lnTo>
                    <a:pt x="55816" y="104795"/>
                  </a:lnTo>
                  <a:lnTo>
                    <a:pt x="71742" y="104795"/>
                  </a:lnTo>
                  <a:lnTo>
                    <a:pt x="97326" y="87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476" y="2047447"/>
              <a:ext cx="1286267" cy="78841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7403" y="2018609"/>
              <a:ext cx="730511" cy="46443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8019" y="2082700"/>
              <a:ext cx="943700" cy="9158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86193" y="2649634"/>
              <a:ext cx="2699385" cy="227329"/>
            </a:xfrm>
            <a:custGeom>
              <a:avLst/>
              <a:gdLst/>
              <a:ahLst/>
              <a:cxnLst/>
              <a:rect l="l" t="t" r="r" b="b"/>
              <a:pathLst>
                <a:path w="2699385" h="227330">
                  <a:moveTo>
                    <a:pt x="2699018" y="3"/>
                  </a:moveTo>
                  <a:lnTo>
                    <a:pt x="2697533" y="44132"/>
                  </a:lnTo>
                  <a:lnTo>
                    <a:pt x="2693484" y="80168"/>
                  </a:lnTo>
                  <a:lnTo>
                    <a:pt x="2687478" y="104465"/>
                  </a:lnTo>
                  <a:lnTo>
                    <a:pt x="2680124" y="113374"/>
                  </a:lnTo>
                  <a:lnTo>
                    <a:pt x="1368403" y="113371"/>
                  </a:lnTo>
                  <a:lnTo>
                    <a:pt x="1361048" y="122280"/>
                  </a:lnTo>
                  <a:lnTo>
                    <a:pt x="1355042" y="146577"/>
                  </a:lnTo>
                  <a:lnTo>
                    <a:pt x="1350993" y="182613"/>
                  </a:lnTo>
                  <a:lnTo>
                    <a:pt x="1349509" y="226743"/>
                  </a:lnTo>
                  <a:lnTo>
                    <a:pt x="1348024" y="182613"/>
                  </a:lnTo>
                  <a:lnTo>
                    <a:pt x="1343975" y="146577"/>
                  </a:lnTo>
                  <a:lnTo>
                    <a:pt x="1337969" y="122280"/>
                  </a:lnTo>
                  <a:lnTo>
                    <a:pt x="1330615" y="113371"/>
                  </a:lnTo>
                  <a:lnTo>
                    <a:pt x="18893" y="113371"/>
                  </a:lnTo>
                  <a:lnTo>
                    <a:pt x="11539" y="104462"/>
                  </a:lnTo>
                  <a:lnTo>
                    <a:pt x="5533" y="80165"/>
                  </a:lnTo>
                  <a:lnTo>
                    <a:pt x="1484" y="4412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3435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482101" y="3921252"/>
            <a:ext cx="277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25" b="1" i="1">
                <a:latin typeface="Calibri"/>
                <a:cs typeface="Calibri"/>
              </a:rPr>
              <a:t>S</a:t>
            </a:r>
            <a:r>
              <a:rPr dirty="0" baseline="-17094" sz="1950" spc="-37" b="1" i="1">
                <a:latin typeface="Calibri"/>
                <a:cs typeface="Calibri"/>
              </a:rPr>
              <a:t>2</a:t>
            </a:r>
            <a:endParaRPr baseline="-17094" sz="195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1721789" y="4085283"/>
            <a:ext cx="311785" cy="233679"/>
          </a:xfrm>
          <a:custGeom>
            <a:avLst/>
            <a:gdLst/>
            <a:ahLst/>
            <a:cxnLst/>
            <a:rect l="l" t="t" r="r" b="b"/>
            <a:pathLst>
              <a:path w="311785" h="233679">
                <a:moveTo>
                  <a:pt x="250341" y="167966"/>
                </a:moveTo>
                <a:lnTo>
                  <a:pt x="235313" y="188443"/>
                </a:lnTo>
                <a:lnTo>
                  <a:pt x="296745" y="233527"/>
                </a:lnTo>
                <a:lnTo>
                  <a:pt x="311773" y="213050"/>
                </a:lnTo>
                <a:lnTo>
                  <a:pt x="250341" y="167966"/>
                </a:lnTo>
                <a:close/>
              </a:path>
              <a:path w="311785" h="233679">
                <a:moveTo>
                  <a:pt x="168431" y="107854"/>
                </a:moveTo>
                <a:lnTo>
                  <a:pt x="153403" y="128332"/>
                </a:lnTo>
                <a:lnTo>
                  <a:pt x="214835" y="173415"/>
                </a:lnTo>
                <a:lnTo>
                  <a:pt x="229863" y="152938"/>
                </a:lnTo>
                <a:lnTo>
                  <a:pt x="168431" y="107854"/>
                </a:lnTo>
                <a:close/>
              </a:path>
              <a:path w="311785" h="233679">
                <a:moveTo>
                  <a:pt x="0" y="0"/>
                </a:moveTo>
                <a:lnTo>
                  <a:pt x="64816" y="126333"/>
                </a:lnTo>
                <a:lnTo>
                  <a:pt x="94873" y="85377"/>
                </a:lnTo>
                <a:lnTo>
                  <a:pt x="84634" y="77863"/>
                </a:lnTo>
                <a:lnTo>
                  <a:pt x="99661" y="57387"/>
                </a:lnTo>
                <a:lnTo>
                  <a:pt x="115414" y="57387"/>
                </a:lnTo>
                <a:lnTo>
                  <a:pt x="139956" y="23945"/>
                </a:lnTo>
                <a:lnTo>
                  <a:pt x="0" y="0"/>
                </a:lnTo>
                <a:close/>
              </a:path>
              <a:path w="311785" h="233679">
                <a:moveTo>
                  <a:pt x="109900" y="64901"/>
                </a:moveTo>
                <a:lnTo>
                  <a:pt x="94873" y="85377"/>
                </a:lnTo>
                <a:lnTo>
                  <a:pt x="132925" y="113304"/>
                </a:lnTo>
                <a:lnTo>
                  <a:pt x="147953" y="92826"/>
                </a:lnTo>
                <a:lnTo>
                  <a:pt x="109900" y="64901"/>
                </a:lnTo>
                <a:close/>
              </a:path>
              <a:path w="311785" h="233679">
                <a:moveTo>
                  <a:pt x="99661" y="57387"/>
                </a:moveTo>
                <a:lnTo>
                  <a:pt x="84634" y="77863"/>
                </a:lnTo>
                <a:lnTo>
                  <a:pt x="94873" y="85377"/>
                </a:lnTo>
                <a:lnTo>
                  <a:pt x="109900" y="64901"/>
                </a:lnTo>
                <a:lnTo>
                  <a:pt x="99661" y="57387"/>
                </a:lnTo>
                <a:close/>
              </a:path>
              <a:path w="311785" h="233679">
                <a:moveTo>
                  <a:pt x="115414" y="57387"/>
                </a:moveTo>
                <a:lnTo>
                  <a:pt x="99661" y="57387"/>
                </a:lnTo>
                <a:lnTo>
                  <a:pt x="109900" y="64901"/>
                </a:lnTo>
                <a:lnTo>
                  <a:pt x="115414" y="57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381850" y="5912384"/>
            <a:ext cx="3307715" cy="462280"/>
          </a:xfrm>
          <a:prstGeom prst="rect">
            <a:avLst/>
          </a:prstGeom>
          <a:solidFill>
            <a:srgbClr val="287131"/>
          </a:solidFill>
          <a:ln w="25400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356235">
              <a:lnSpc>
                <a:spcPct val="100000"/>
              </a:lnSpc>
              <a:spcBef>
                <a:spcPts val="150"/>
              </a:spcBef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isopointal</a:t>
            </a:r>
            <a:r>
              <a:rPr dirty="0" sz="2400" spc="-11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structures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8739" y="6447028"/>
            <a:ext cx="36442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Hicks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et</a:t>
            </a:r>
            <a:r>
              <a:rPr dirty="0" sz="1600" spc="-2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al.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npj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Comput.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Mater. </a:t>
            </a:r>
            <a:r>
              <a:rPr dirty="0" sz="1600" b="1">
                <a:latin typeface="Calibri"/>
                <a:cs typeface="Calibri"/>
              </a:rPr>
              <a:t>7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30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(2021)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5085698" y="1499020"/>
            <a:ext cx="2033270" cy="1951989"/>
            <a:chOff x="5085698" y="1499020"/>
            <a:chExt cx="2033270" cy="1951989"/>
          </a:xfrm>
        </p:grpSpPr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5659" y="2063012"/>
              <a:ext cx="819468" cy="818582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539319" y="1902270"/>
              <a:ext cx="1140460" cy="1140460"/>
            </a:xfrm>
            <a:custGeom>
              <a:avLst/>
              <a:gdLst/>
              <a:ahLst/>
              <a:cxnLst/>
              <a:rect l="l" t="t" r="r" b="b"/>
              <a:pathLst>
                <a:path w="1140459" h="1140460">
                  <a:moveTo>
                    <a:pt x="570180" y="0"/>
                  </a:moveTo>
                  <a:lnTo>
                    <a:pt x="523416" y="1890"/>
                  </a:lnTo>
                  <a:lnTo>
                    <a:pt x="477694" y="7462"/>
                  </a:lnTo>
                  <a:lnTo>
                    <a:pt x="433159" y="16570"/>
                  </a:lnTo>
                  <a:lnTo>
                    <a:pt x="389959" y="29068"/>
                  </a:lnTo>
                  <a:lnTo>
                    <a:pt x="348240" y="44807"/>
                  </a:lnTo>
                  <a:lnTo>
                    <a:pt x="308149" y="63642"/>
                  </a:lnTo>
                  <a:lnTo>
                    <a:pt x="269833" y="85425"/>
                  </a:lnTo>
                  <a:lnTo>
                    <a:pt x="233439" y="110011"/>
                  </a:lnTo>
                  <a:lnTo>
                    <a:pt x="199113" y="137252"/>
                  </a:lnTo>
                  <a:lnTo>
                    <a:pt x="167002" y="167001"/>
                  </a:lnTo>
                  <a:lnTo>
                    <a:pt x="137252" y="199112"/>
                  </a:lnTo>
                  <a:lnTo>
                    <a:pt x="110011" y="233438"/>
                  </a:lnTo>
                  <a:lnTo>
                    <a:pt x="85426" y="269832"/>
                  </a:lnTo>
                  <a:lnTo>
                    <a:pt x="63642" y="308148"/>
                  </a:lnTo>
                  <a:lnTo>
                    <a:pt x="44807" y="348239"/>
                  </a:lnTo>
                  <a:lnTo>
                    <a:pt x="29068" y="389957"/>
                  </a:lnTo>
                  <a:lnTo>
                    <a:pt x="16570" y="433157"/>
                  </a:lnTo>
                  <a:lnTo>
                    <a:pt x="7462" y="477692"/>
                  </a:lnTo>
                  <a:lnTo>
                    <a:pt x="1890" y="523414"/>
                  </a:lnTo>
                  <a:lnTo>
                    <a:pt x="0" y="570177"/>
                  </a:lnTo>
                  <a:lnTo>
                    <a:pt x="1890" y="616941"/>
                  </a:lnTo>
                  <a:lnTo>
                    <a:pt x="7462" y="662664"/>
                  </a:lnTo>
                  <a:lnTo>
                    <a:pt x="16570" y="707198"/>
                  </a:lnTo>
                  <a:lnTo>
                    <a:pt x="29068" y="750398"/>
                  </a:lnTo>
                  <a:lnTo>
                    <a:pt x="44807" y="792117"/>
                  </a:lnTo>
                  <a:lnTo>
                    <a:pt x="63642" y="832208"/>
                  </a:lnTo>
                  <a:lnTo>
                    <a:pt x="85426" y="870524"/>
                  </a:lnTo>
                  <a:lnTo>
                    <a:pt x="110011" y="906918"/>
                  </a:lnTo>
                  <a:lnTo>
                    <a:pt x="137252" y="941244"/>
                  </a:lnTo>
                  <a:lnTo>
                    <a:pt x="167002" y="973355"/>
                  </a:lnTo>
                  <a:lnTo>
                    <a:pt x="199113" y="1003104"/>
                  </a:lnTo>
                  <a:lnTo>
                    <a:pt x="233439" y="1030345"/>
                  </a:lnTo>
                  <a:lnTo>
                    <a:pt x="269833" y="1054931"/>
                  </a:lnTo>
                  <a:lnTo>
                    <a:pt x="308149" y="1076714"/>
                  </a:lnTo>
                  <a:lnTo>
                    <a:pt x="348240" y="1095549"/>
                  </a:lnTo>
                  <a:lnTo>
                    <a:pt x="389959" y="1111289"/>
                  </a:lnTo>
                  <a:lnTo>
                    <a:pt x="433159" y="1123786"/>
                  </a:lnTo>
                  <a:lnTo>
                    <a:pt x="477694" y="1132894"/>
                  </a:lnTo>
                  <a:lnTo>
                    <a:pt x="523416" y="1138467"/>
                  </a:lnTo>
                  <a:lnTo>
                    <a:pt x="570180" y="1140357"/>
                  </a:lnTo>
                  <a:lnTo>
                    <a:pt x="616944" y="1138467"/>
                  </a:lnTo>
                  <a:lnTo>
                    <a:pt x="662666" y="1132894"/>
                  </a:lnTo>
                  <a:lnTo>
                    <a:pt x="707201" y="1123786"/>
                  </a:lnTo>
                  <a:lnTo>
                    <a:pt x="750401" y="1111289"/>
                  </a:lnTo>
                  <a:lnTo>
                    <a:pt x="792120" y="1095549"/>
                  </a:lnTo>
                  <a:lnTo>
                    <a:pt x="832211" y="1076714"/>
                  </a:lnTo>
                  <a:lnTo>
                    <a:pt x="870527" y="1054931"/>
                  </a:lnTo>
                  <a:lnTo>
                    <a:pt x="884722" y="1045342"/>
                  </a:lnTo>
                  <a:lnTo>
                    <a:pt x="570180" y="1045342"/>
                  </a:lnTo>
                  <a:lnTo>
                    <a:pt x="521597" y="1042888"/>
                  </a:lnTo>
                  <a:lnTo>
                    <a:pt x="474418" y="1035688"/>
                  </a:lnTo>
                  <a:lnTo>
                    <a:pt x="428880" y="1023979"/>
                  </a:lnTo>
                  <a:lnTo>
                    <a:pt x="385224" y="1008001"/>
                  </a:lnTo>
                  <a:lnTo>
                    <a:pt x="343688" y="987992"/>
                  </a:lnTo>
                  <a:lnTo>
                    <a:pt x="304511" y="964191"/>
                  </a:lnTo>
                  <a:lnTo>
                    <a:pt x="267931" y="936837"/>
                  </a:lnTo>
                  <a:lnTo>
                    <a:pt x="234187" y="906169"/>
                  </a:lnTo>
                  <a:lnTo>
                    <a:pt x="203519" y="872426"/>
                  </a:lnTo>
                  <a:lnTo>
                    <a:pt x="176165" y="835846"/>
                  </a:lnTo>
                  <a:lnTo>
                    <a:pt x="152364" y="796669"/>
                  </a:lnTo>
                  <a:lnTo>
                    <a:pt x="132355" y="755133"/>
                  </a:lnTo>
                  <a:lnTo>
                    <a:pt x="116377" y="711477"/>
                  </a:lnTo>
                  <a:lnTo>
                    <a:pt x="104668" y="665940"/>
                  </a:lnTo>
                  <a:lnTo>
                    <a:pt x="97468" y="618760"/>
                  </a:lnTo>
                  <a:lnTo>
                    <a:pt x="95015" y="570177"/>
                  </a:lnTo>
                  <a:lnTo>
                    <a:pt x="97468" y="521595"/>
                  </a:lnTo>
                  <a:lnTo>
                    <a:pt x="104668" y="474415"/>
                  </a:lnTo>
                  <a:lnTo>
                    <a:pt x="116377" y="428878"/>
                  </a:lnTo>
                  <a:lnTo>
                    <a:pt x="132355" y="385222"/>
                  </a:lnTo>
                  <a:lnTo>
                    <a:pt x="152364" y="343686"/>
                  </a:lnTo>
                  <a:lnTo>
                    <a:pt x="176165" y="304509"/>
                  </a:lnTo>
                  <a:lnTo>
                    <a:pt x="203519" y="267929"/>
                  </a:lnTo>
                  <a:lnTo>
                    <a:pt x="234187" y="234186"/>
                  </a:lnTo>
                  <a:lnTo>
                    <a:pt x="267931" y="203518"/>
                  </a:lnTo>
                  <a:lnTo>
                    <a:pt x="304511" y="176164"/>
                  </a:lnTo>
                  <a:lnTo>
                    <a:pt x="343688" y="152363"/>
                  </a:lnTo>
                  <a:lnTo>
                    <a:pt x="385224" y="132354"/>
                  </a:lnTo>
                  <a:lnTo>
                    <a:pt x="428880" y="116376"/>
                  </a:lnTo>
                  <a:lnTo>
                    <a:pt x="474418" y="104667"/>
                  </a:lnTo>
                  <a:lnTo>
                    <a:pt x="521597" y="97467"/>
                  </a:lnTo>
                  <a:lnTo>
                    <a:pt x="570180" y="95013"/>
                  </a:lnTo>
                  <a:lnTo>
                    <a:pt x="884720" y="95013"/>
                  </a:lnTo>
                  <a:lnTo>
                    <a:pt x="870527" y="85425"/>
                  </a:lnTo>
                  <a:lnTo>
                    <a:pt x="832211" y="63642"/>
                  </a:lnTo>
                  <a:lnTo>
                    <a:pt x="792120" y="44807"/>
                  </a:lnTo>
                  <a:lnTo>
                    <a:pt x="750401" y="29068"/>
                  </a:lnTo>
                  <a:lnTo>
                    <a:pt x="707201" y="16570"/>
                  </a:lnTo>
                  <a:lnTo>
                    <a:pt x="662666" y="7462"/>
                  </a:lnTo>
                  <a:lnTo>
                    <a:pt x="616944" y="1890"/>
                  </a:lnTo>
                  <a:lnTo>
                    <a:pt x="570180" y="0"/>
                  </a:lnTo>
                  <a:close/>
                </a:path>
                <a:path w="1140459" h="1140460">
                  <a:moveTo>
                    <a:pt x="884720" y="95013"/>
                  </a:moveTo>
                  <a:lnTo>
                    <a:pt x="570180" y="95013"/>
                  </a:lnTo>
                  <a:lnTo>
                    <a:pt x="618763" y="97467"/>
                  </a:lnTo>
                  <a:lnTo>
                    <a:pt x="665943" y="104667"/>
                  </a:lnTo>
                  <a:lnTo>
                    <a:pt x="711480" y="116376"/>
                  </a:lnTo>
                  <a:lnTo>
                    <a:pt x="755136" y="132354"/>
                  </a:lnTo>
                  <a:lnTo>
                    <a:pt x="796673" y="152363"/>
                  </a:lnTo>
                  <a:lnTo>
                    <a:pt x="835850" y="176164"/>
                  </a:lnTo>
                  <a:lnTo>
                    <a:pt x="872430" y="203518"/>
                  </a:lnTo>
                  <a:lnTo>
                    <a:pt x="906173" y="234186"/>
                  </a:lnTo>
                  <a:lnTo>
                    <a:pt x="936841" y="267929"/>
                  </a:lnTo>
                  <a:lnTo>
                    <a:pt x="964195" y="304509"/>
                  </a:lnTo>
                  <a:lnTo>
                    <a:pt x="987996" y="343686"/>
                  </a:lnTo>
                  <a:lnTo>
                    <a:pt x="1008005" y="385222"/>
                  </a:lnTo>
                  <a:lnTo>
                    <a:pt x="1023983" y="428878"/>
                  </a:lnTo>
                  <a:lnTo>
                    <a:pt x="1035692" y="474415"/>
                  </a:lnTo>
                  <a:lnTo>
                    <a:pt x="1042892" y="521595"/>
                  </a:lnTo>
                  <a:lnTo>
                    <a:pt x="1045345" y="570177"/>
                  </a:lnTo>
                  <a:lnTo>
                    <a:pt x="1042892" y="618760"/>
                  </a:lnTo>
                  <a:lnTo>
                    <a:pt x="1035692" y="665940"/>
                  </a:lnTo>
                  <a:lnTo>
                    <a:pt x="1023983" y="711477"/>
                  </a:lnTo>
                  <a:lnTo>
                    <a:pt x="1008005" y="755133"/>
                  </a:lnTo>
                  <a:lnTo>
                    <a:pt x="987996" y="796669"/>
                  </a:lnTo>
                  <a:lnTo>
                    <a:pt x="964195" y="835846"/>
                  </a:lnTo>
                  <a:lnTo>
                    <a:pt x="936841" y="872426"/>
                  </a:lnTo>
                  <a:lnTo>
                    <a:pt x="906173" y="906169"/>
                  </a:lnTo>
                  <a:lnTo>
                    <a:pt x="872430" y="936837"/>
                  </a:lnTo>
                  <a:lnTo>
                    <a:pt x="835850" y="964191"/>
                  </a:lnTo>
                  <a:lnTo>
                    <a:pt x="796673" y="987992"/>
                  </a:lnTo>
                  <a:lnTo>
                    <a:pt x="755136" y="1008001"/>
                  </a:lnTo>
                  <a:lnTo>
                    <a:pt x="711480" y="1023979"/>
                  </a:lnTo>
                  <a:lnTo>
                    <a:pt x="665943" y="1035688"/>
                  </a:lnTo>
                  <a:lnTo>
                    <a:pt x="618763" y="1042888"/>
                  </a:lnTo>
                  <a:lnTo>
                    <a:pt x="570180" y="1045342"/>
                  </a:lnTo>
                  <a:lnTo>
                    <a:pt x="884722" y="1045342"/>
                  </a:lnTo>
                  <a:lnTo>
                    <a:pt x="941248" y="1003104"/>
                  </a:lnTo>
                  <a:lnTo>
                    <a:pt x="973359" y="973355"/>
                  </a:lnTo>
                  <a:lnTo>
                    <a:pt x="1003108" y="941244"/>
                  </a:lnTo>
                  <a:lnTo>
                    <a:pt x="1030349" y="906918"/>
                  </a:lnTo>
                  <a:lnTo>
                    <a:pt x="1054935" y="870524"/>
                  </a:lnTo>
                  <a:lnTo>
                    <a:pt x="1076718" y="832208"/>
                  </a:lnTo>
                  <a:lnTo>
                    <a:pt x="1095553" y="792117"/>
                  </a:lnTo>
                  <a:lnTo>
                    <a:pt x="1111292" y="750398"/>
                  </a:lnTo>
                  <a:lnTo>
                    <a:pt x="1123790" y="707198"/>
                  </a:lnTo>
                  <a:lnTo>
                    <a:pt x="1132898" y="662664"/>
                  </a:lnTo>
                  <a:lnTo>
                    <a:pt x="1138470" y="616941"/>
                  </a:lnTo>
                  <a:lnTo>
                    <a:pt x="1140360" y="570177"/>
                  </a:lnTo>
                  <a:lnTo>
                    <a:pt x="1138470" y="523414"/>
                  </a:lnTo>
                  <a:lnTo>
                    <a:pt x="1132898" y="477692"/>
                  </a:lnTo>
                  <a:lnTo>
                    <a:pt x="1123790" y="433157"/>
                  </a:lnTo>
                  <a:lnTo>
                    <a:pt x="1111292" y="389957"/>
                  </a:lnTo>
                  <a:lnTo>
                    <a:pt x="1095553" y="348239"/>
                  </a:lnTo>
                  <a:lnTo>
                    <a:pt x="1076718" y="308148"/>
                  </a:lnTo>
                  <a:lnTo>
                    <a:pt x="1054935" y="269832"/>
                  </a:lnTo>
                  <a:lnTo>
                    <a:pt x="1030349" y="233438"/>
                  </a:lnTo>
                  <a:lnTo>
                    <a:pt x="1003108" y="199112"/>
                  </a:lnTo>
                  <a:lnTo>
                    <a:pt x="973359" y="167001"/>
                  </a:lnTo>
                  <a:lnTo>
                    <a:pt x="941248" y="137252"/>
                  </a:lnTo>
                  <a:lnTo>
                    <a:pt x="906922" y="110011"/>
                  </a:lnTo>
                  <a:lnTo>
                    <a:pt x="884720" y="95013"/>
                  </a:lnTo>
                  <a:close/>
                </a:path>
              </a:pathLst>
            </a:custGeom>
            <a:solidFill>
              <a:srgbClr val="E2A10D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141117" y="1504069"/>
              <a:ext cx="1937385" cy="1937385"/>
            </a:xfrm>
            <a:custGeom>
              <a:avLst/>
              <a:gdLst/>
              <a:ahLst/>
              <a:cxnLst/>
              <a:rect l="l" t="t" r="r" b="b"/>
              <a:pathLst>
                <a:path w="1937384" h="1937385">
                  <a:moveTo>
                    <a:pt x="968382" y="0"/>
                  </a:moveTo>
                  <a:lnTo>
                    <a:pt x="920050" y="1185"/>
                  </a:lnTo>
                  <a:lnTo>
                    <a:pt x="872331" y="4703"/>
                  </a:lnTo>
                  <a:lnTo>
                    <a:pt x="825282" y="10499"/>
                  </a:lnTo>
                  <a:lnTo>
                    <a:pt x="778956" y="18518"/>
                  </a:lnTo>
                  <a:lnTo>
                    <a:pt x="733411" y="28703"/>
                  </a:lnTo>
                  <a:lnTo>
                    <a:pt x="688701" y="41000"/>
                  </a:lnTo>
                  <a:lnTo>
                    <a:pt x="644881" y="55352"/>
                  </a:lnTo>
                  <a:lnTo>
                    <a:pt x="602008" y="71705"/>
                  </a:lnTo>
                  <a:lnTo>
                    <a:pt x="560137" y="90003"/>
                  </a:lnTo>
                  <a:lnTo>
                    <a:pt x="519323" y="110190"/>
                  </a:lnTo>
                  <a:lnTo>
                    <a:pt x="479621" y="132212"/>
                  </a:lnTo>
                  <a:lnTo>
                    <a:pt x="441088" y="156011"/>
                  </a:lnTo>
                  <a:lnTo>
                    <a:pt x="403778" y="181534"/>
                  </a:lnTo>
                  <a:lnTo>
                    <a:pt x="367748" y="208724"/>
                  </a:lnTo>
                  <a:lnTo>
                    <a:pt x="333052" y="237526"/>
                  </a:lnTo>
                  <a:lnTo>
                    <a:pt x="299747" y="267885"/>
                  </a:lnTo>
                  <a:lnTo>
                    <a:pt x="267887" y="299745"/>
                  </a:lnTo>
                  <a:lnTo>
                    <a:pt x="237528" y="333051"/>
                  </a:lnTo>
                  <a:lnTo>
                    <a:pt x="208725" y="367746"/>
                  </a:lnTo>
                  <a:lnTo>
                    <a:pt x="181535" y="403776"/>
                  </a:lnTo>
                  <a:lnTo>
                    <a:pt x="156012" y="441086"/>
                  </a:lnTo>
                  <a:lnTo>
                    <a:pt x="132212" y="479619"/>
                  </a:lnTo>
                  <a:lnTo>
                    <a:pt x="110191" y="519320"/>
                  </a:lnTo>
                  <a:lnTo>
                    <a:pt x="90004" y="560134"/>
                  </a:lnTo>
                  <a:lnTo>
                    <a:pt x="71706" y="602005"/>
                  </a:lnTo>
                  <a:lnTo>
                    <a:pt x="55353" y="644878"/>
                  </a:lnTo>
                  <a:lnTo>
                    <a:pt x="41000" y="688698"/>
                  </a:lnTo>
                  <a:lnTo>
                    <a:pt x="28703" y="733408"/>
                  </a:lnTo>
                  <a:lnTo>
                    <a:pt x="18518" y="778953"/>
                  </a:lnTo>
                  <a:lnTo>
                    <a:pt x="10499" y="825278"/>
                  </a:lnTo>
                  <a:lnTo>
                    <a:pt x="4703" y="872328"/>
                  </a:lnTo>
                  <a:lnTo>
                    <a:pt x="1185" y="920046"/>
                  </a:lnTo>
                  <a:lnTo>
                    <a:pt x="0" y="968378"/>
                  </a:lnTo>
                  <a:lnTo>
                    <a:pt x="1185" y="1016710"/>
                  </a:lnTo>
                  <a:lnTo>
                    <a:pt x="4703" y="1064429"/>
                  </a:lnTo>
                  <a:lnTo>
                    <a:pt x="10499" y="1111478"/>
                  </a:lnTo>
                  <a:lnTo>
                    <a:pt x="18518" y="1157804"/>
                  </a:lnTo>
                  <a:lnTo>
                    <a:pt x="28703" y="1203349"/>
                  </a:lnTo>
                  <a:lnTo>
                    <a:pt x="41000" y="1248059"/>
                  </a:lnTo>
                  <a:lnTo>
                    <a:pt x="55353" y="1291878"/>
                  </a:lnTo>
                  <a:lnTo>
                    <a:pt x="71706" y="1334751"/>
                  </a:lnTo>
                  <a:lnTo>
                    <a:pt x="90004" y="1376623"/>
                  </a:lnTo>
                  <a:lnTo>
                    <a:pt x="110191" y="1417437"/>
                  </a:lnTo>
                  <a:lnTo>
                    <a:pt x="132212" y="1457138"/>
                  </a:lnTo>
                  <a:lnTo>
                    <a:pt x="156012" y="1495671"/>
                  </a:lnTo>
                  <a:lnTo>
                    <a:pt x="181535" y="1532981"/>
                  </a:lnTo>
                  <a:lnTo>
                    <a:pt x="208725" y="1569011"/>
                  </a:lnTo>
                  <a:lnTo>
                    <a:pt x="237528" y="1603707"/>
                  </a:lnTo>
                  <a:lnTo>
                    <a:pt x="267887" y="1637012"/>
                  </a:lnTo>
                  <a:lnTo>
                    <a:pt x="299747" y="1668872"/>
                  </a:lnTo>
                  <a:lnTo>
                    <a:pt x="333052" y="1699231"/>
                  </a:lnTo>
                  <a:lnTo>
                    <a:pt x="367748" y="1728033"/>
                  </a:lnTo>
                  <a:lnTo>
                    <a:pt x="403778" y="1755224"/>
                  </a:lnTo>
                  <a:lnTo>
                    <a:pt x="441088" y="1780746"/>
                  </a:lnTo>
                  <a:lnTo>
                    <a:pt x="479621" y="1804546"/>
                  </a:lnTo>
                  <a:lnTo>
                    <a:pt x="519323" y="1826567"/>
                  </a:lnTo>
                  <a:lnTo>
                    <a:pt x="560137" y="1846755"/>
                  </a:lnTo>
                  <a:lnTo>
                    <a:pt x="602008" y="1865053"/>
                  </a:lnTo>
                  <a:lnTo>
                    <a:pt x="644881" y="1881406"/>
                  </a:lnTo>
                  <a:lnTo>
                    <a:pt x="688701" y="1895758"/>
                  </a:lnTo>
                  <a:lnTo>
                    <a:pt x="733411" y="1908055"/>
                  </a:lnTo>
                  <a:lnTo>
                    <a:pt x="778956" y="1918240"/>
                  </a:lnTo>
                  <a:lnTo>
                    <a:pt x="825282" y="1926259"/>
                  </a:lnTo>
                  <a:lnTo>
                    <a:pt x="872331" y="1932055"/>
                  </a:lnTo>
                  <a:lnTo>
                    <a:pt x="920050" y="1935573"/>
                  </a:lnTo>
                  <a:lnTo>
                    <a:pt x="968382" y="1936758"/>
                  </a:lnTo>
                  <a:lnTo>
                    <a:pt x="1016714" y="1935573"/>
                  </a:lnTo>
                  <a:lnTo>
                    <a:pt x="1064433" y="1932055"/>
                  </a:lnTo>
                  <a:lnTo>
                    <a:pt x="1111483" y="1926259"/>
                  </a:lnTo>
                  <a:lnTo>
                    <a:pt x="1157808" y="1918240"/>
                  </a:lnTo>
                  <a:lnTo>
                    <a:pt x="1203354" y="1908055"/>
                  </a:lnTo>
                  <a:lnTo>
                    <a:pt x="1248064" y="1895758"/>
                  </a:lnTo>
                  <a:lnTo>
                    <a:pt x="1291884" y="1881406"/>
                  </a:lnTo>
                  <a:lnTo>
                    <a:pt x="1334757" y="1865053"/>
                  </a:lnTo>
                  <a:lnTo>
                    <a:pt x="1376628" y="1846755"/>
                  </a:lnTo>
                  <a:lnTo>
                    <a:pt x="1417443" y="1826567"/>
                  </a:lnTo>
                  <a:lnTo>
                    <a:pt x="1457144" y="1804546"/>
                  </a:lnTo>
                  <a:lnTo>
                    <a:pt x="1495677" y="1780746"/>
                  </a:lnTo>
                  <a:lnTo>
                    <a:pt x="1503511" y="1775387"/>
                  </a:lnTo>
                  <a:lnTo>
                    <a:pt x="968382" y="1775387"/>
                  </a:lnTo>
                  <a:lnTo>
                    <a:pt x="920964" y="1774017"/>
                  </a:lnTo>
                  <a:lnTo>
                    <a:pt x="874268" y="1769958"/>
                  </a:lnTo>
                  <a:lnTo>
                    <a:pt x="828368" y="1763285"/>
                  </a:lnTo>
                  <a:lnTo>
                    <a:pt x="783342" y="1754073"/>
                  </a:lnTo>
                  <a:lnTo>
                    <a:pt x="739264" y="1742400"/>
                  </a:lnTo>
                  <a:lnTo>
                    <a:pt x="696210" y="1728340"/>
                  </a:lnTo>
                  <a:lnTo>
                    <a:pt x="654257" y="1711968"/>
                  </a:lnTo>
                  <a:lnTo>
                    <a:pt x="613479" y="1693362"/>
                  </a:lnTo>
                  <a:lnTo>
                    <a:pt x="573952" y="1672596"/>
                  </a:lnTo>
                  <a:lnTo>
                    <a:pt x="535753" y="1649746"/>
                  </a:lnTo>
                  <a:lnTo>
                    <a:pt x="498956" y="1624887"/>
                  </a:lnTo>
                  <a:lnTo>
                    <a:pt x="463638" y="1598096"/>
                  </a:lnTo>
                  <a:lnTo>
                    <a:pt x="429873" y="1569449"/>
                  </a:lnTo>
                  <a:lnTo>
                    <a:pt x="397739" y="1539020"/>
                  </a:lnTo>
                  <a:lnTo>
                    <a:pt x="367310" y="1506885"/>
                  </a:lnTo>
                  <a:lnTo>
                    <a:pt x="338662" y="1473121"/>
                  </a:lnTo>
                  <a:lnTo>
                    <a:pt x="311871" y="1437803"/>
                  </a:lnTo>
                  <a:lnTo>
                    <a:pt x="287013" y="1401006"/>
                  </a:lnTo>
                  <a:lnTo>
                    <a:pt x="264163" y="1362807"/>
                  </a:lnTo>
                  <a:lnTo>
                    <a:pt x="243396" y="1323280"/>
                  </a:lnTo>
                  <a:lnTo>
                    <a:pt x="224790" y="1282503"/>
                  </a:lnTo>
                  <a:lnTo>
                    <a:pt x="208418" y="1240549"/>
                  </a:lnTo>
                  <a:lnTo>
                    <a:pt x="194358" y="1197496"/>
                  </a:lnTo>
                  <a:lnTo>
                    <a:pt x="182685" y="1153418"/>
                  </a:lnTo>
                  <a:lnTo>
                    <a:pt x="173473" y="1108392"/>
                  </a:lnTo>
                  <a:lnTo>
                    <a:pt x="166800" y="1062493"/>
                  </a:lnTo>
                  <a:lnTo>
                    <a:pt x="162741" y="1015796"/>
                  </a:lnTo>
                  <a:lnTo>
                    <a:pt x="161371" y="968378"/>
                  </a:lnTo>
                  <a:lnTo>
                    <a:pt x="162741" y="920961"/>
                  </a:lnTo>
                  <a:lnTo>
                    <a:pt x="166800" y="874264"/>
                  </a:lnTo>
                  <a:lnTo>
                    <a:pt x="173473" y="828365"/>
                  </a:lnTo>
                  <a:lnTo>
                    <a:pt x="182685" y="783339"/>
                  </a:lnTo>
                  <a:lnTo>
                    <a:pt x="194358" y="739261"/>
                  </a:lnTo>
                  <a:lnTo>
                    <a:pt x="208418" y="696208"/>
                  </a:lnTo>
                  <a:lnTo>
                    <a:pt x="224790" y="654255"/>
                  </a:lnTo>
                  <a:lnTo>
                    <a:pt x="243396" y="613477"/>
                  </a:lnTo>
                  <a:lnTo>
                    <a:pt x="264163" y="573950"/>
                  </a:lnTo>
                  <a:lnTo>
                    <a:pt x="287013" y="535751"/>
                  </a:lnTo>
                  <a:lnTo>
                    <a:pt x="311871" y="498954"/>
                  </a:lnTo>
                  <a:lnTo>
                    <a:pt x="338662" y="463636"/>
                  </a:lnTo>
                  <a:lnTo>
                    <a:pt x="367310" y="429872"/>
                  </a:lnTo>
                  <a:lnTo>
                    <a:pt x="397739" y="397737"/>
                  </a:lnTo>
                  <a:lnTo>
                    <a:pt x="429873" y="367308"/>
                  </a:lnTo>
                  <a:lnTo>
                    <a:pt x="463638" y="338661"/>
                  </a:lnTo>
                  <a:lnTo>
                    <a:pt x="498956" y="311870"/>
                  </a:lnTo>
                  <a:lnTo>
                    <a:pt x="535753" y="287011"/>
                  </a:lnTo>
                  <a:lnTo>
                    <a:pt x="573952" y="264161"/>
                  </a:lnTo>
                  <a:lnTo>
                    <a:pt x="613479" y="243395"/>
                  </a:lnTo>
                  <a:lnTo>
                    <a:pt x="654257" y="224788"/>
                  </a:lnTo>
                  <a:lnTo>
                    <a:pt x="696210" y="208417"/>
                  </a:lnTo>
                  <a:lnTo>
                    <a:pt x="739264" y="194357"/>
                  </a:lnTo>
                  <a:lnTo>
                    <a:pt x="783342" y="182683"/>
                  </a:lnTo>
                  <a:lnTo>
                    <a:pt x="828368" y="173472"/>
                  </a:lnTo>
                  <a:lnTo>
                    <a:pt x="874268" y="166799"/>
                  </a:lnTo>
                  <a:lnTo>
                    <a:pt x="920964" y="162739"/>
                  </a:lnTo>
                  <a:lnTo>
                    <a:pt x="968382" y="161370"/>
                  </a:lnTo>
                  <a:lnTo>
                    <a:pt x="1503510" y="161370"/>
                  </a:lnTo>
                  <a:lnTo>
                    <a:pt x="1495677" y="156011"/>
                  </a:lnTo>
                  <a:lnTo>
                    <a:pt x="1457144" y="132212"/>
                  </a:lnTo>
                  <a:lnTo>
                    <a:pt x="1417443" y="110190"/>
                  </a:lnTo>
                  <a:lnTo>
                    <a:pt x="1376628" y="90003"/>
                  </a:lnTo>
                  <a:lnTo>
                    <a:pt x="1334757" y="71705"/>
                  </a:lnTo>
                  <a:lnTo>
                    <a:pt x="1291884" y="55352"/>
                  </a:lnTo>
                  <a:lnTo>
                    <a:pt x="1248064" y="41000"/>
                  </a:lnTo>
                  <a:lnTo>
                    <a:pt x="1203354" y="28703"/>
                  </a:lnTo>
                  <a:lnTo>
                    <a:pt x="1157808" y="18518"/>
                  </a:lnTo>
                  <a:lnTo>
                    <a:pt x="1111483" y="10499"/>
                  </a:lnTo>
                  <a:lnTo>
                    <a:pt x="1064433" y="4703"/>
                  </a:lnTo>
                  <a:lnTo>
                    <a:pt x="1016714" y="1185"/>
                  </a:lnTo>
                  <a:lnTo>
                    <a:pt x="968382" y="0"/>
                  </a:lnTo>
                  <a:close/>
                </a:path>
                <a:path w="1937384" h="1937385">
                  <a:moveTo>
                    <a:pt x="1503510" y="161370"/>
                  </a:moveTo>
                  <a:lnTo>
                    <a:pt x="968382" y="161370"/>
                  </a:lnTo>
                  <a:lnTo>
                    <a:pt x="1015800" y="162739"/>
                  </a:lnTo>
                  <a:lnTo>
                    <a:pt x="1062497" y="166799"/>
                  </a:lnTo>
                  <a:lnTo>
                    <a:pt x="1108396" y="173472"/>
                  </a:lnTo>
                  <a:lnTo>
                    <a:pt x="1153422" y="182683"/>
                  </a:lnTo>
                  <a:lnTo>
                    <a:pt x="1197500" y="194357"/>
                  </a:lnTo>
                  <a:lnTo>
                    <a:pt x="1240554" y="208417"/>
                  </a:lnTo>
                  <a:lnTo>
                    <a:pt x="1282507" y="224788"/>
                  </a:lnTo>
                  <a:lnTo>
                    <a:pt x="1323285" y="243395"/>
                  </a:lnTo>
                  <a:lnTo>
                    <a:pt x="1362812" y="264161"/>
                  </a:lnTo>
                  <a:lnTo>
                    <a:pt x="1401011" y="287011"/>
                  </a:lnTo>
                  <a:lnTo>
                    <a:pt x="1437808" y="311870"/>
                  </a:lnTo>
                  <a:lnTo>
                    <a:pt x="1473127" y="338661"/>
                  </a:lnTo>
                  <a:lnTo>
                    <a:pt x="1506891" y="367308"/>
                  </a:lnTo>
                  <a:lnTo>
                    <a:pt x="1539025" y="397737"/>
                  </a:lnTo>
                  <a:lnTo>
                    <a:pt x="1569454" y="429872"/>
                  </a:lnTo>
                  <a:lnTo>
                    <a:pt x="1598102" y="463636"/>
                  </a:lnTo>
                  <a:lnTo>
                    <a:pt x="1624893" y="498954"/>
                  </a:lnTo>
                  <a:lnTo>
                    <a:pt x="1649752" y="535751"/>
                  </a:lnTo>
                  <a:lnTo>
                    <a:pt x="1672602" y="573950"/>
                  </a:lnTo>
                  <a:lnTo>
                    <a:pt x="1693368" y="613477"/>
                  </a:lnTo>
                  <a:lnTo>
                    <a:pt x="1711975" y="654255"/>
                  </a:lnTo>
                  <a:lnTo>
                    <a:pt x="1728346" y="696208"/>
                  </a:lnTo>
                  <a:lnTo>
                    <a:pt x="1742406" y="739261"/>
                  </a:lnTo>
                  <a:lnTo>
                    <a:pt x="1754080" y="783339"/>
                  </a:lnTo>
                  <a:lnTo>
                    <a:pt x="1763291" y="828365"/>
                  </a:lnTo>
                  <a:lnTo>
                    <a:pt x="1769964" y="874264"/>
                  </a:lnTo>
                  <a:lnTo>
                    <a:pt x="1774024" y="920961"/>
                  </a:lnTo>
                  <a:lnTo>
                    <a:pt x="1775393" y="968378"/>
                  </a:lnTo>
                  <a:lnTo>
                    <a:pt x="1774024" y="1015796"/>
                  </a:lnTo>
                  <a:lnTo>
                    <a:pt x="1769964" y="1062493"/>
                  </a:lnTo>
                  <a:lnTo>
                    <a:pt x="1763291" y="1108392"/>
                  </a:lnTo>
                  <a:lnTo>
                    <a:pt x="1754080" y="1153418"/>
                  </a:lnTo>
                  <a:lnTo>
                    <a:pt x="1742406" y="1197496"/>
                  </a:lnTo>
                  <a:lnTo>
                    <a:pt x="1728346" y="1240549"/>
                  </a:lnTo>
                  <a:lnTo>
                    <a:pt x="1711975" y="1282503"/>
                  </a:lnTo>
                  <a:lnTo>
                    <a:pt x="1693368" y="1323280"/>
                  </a:lnTo>
                  <a:lnTo>
                    <a:pt x="1672602" y="1362807"/>
                  </a:lnTo>
                  <a:lnTo>
                    <a:pt x="1649752" y="1401006"/>
                  </a:lnTo>
                  <a:lnTo>
                    <a:pt x="1624893" y="1437803"/>
                  </a:lnTo>
                  <a:lnTo>
                    <a:pt x="1598102" y="1473121"/>
                  </a:lnTo>
                  <a:lnTo>
                    <a:pt x="1569454" y="1506885"/>
                  </a:lnTo>
                  <a:lnTo>
                    <a:pt x="1539025" y="1539020"/>
                  </a:lnTo>
                  <a:lnTo>
                    <a:pt x="1506891" y="1569449"/>
                  </a:lnTo>
                  <a:lnTo>
                    <a:pt x="1473127" y="1598096"/>
                  </a:lnTo>
                  <a:lnTo>
                    <a:pt x="1437808" y="1624887"/>
                  </a:lnTo>
                  <a:lnTo>
                    <a:pt x="1401011" y="1649746"/>
                  </a:lnTo>
                  <a:lnTo>
                    <a:pt x="1362812" y="1672596"/>
                  </a:lnTo>
                  <a:lnTo>
                    <a:pt x="1323285" y="1693362"/>
                  </a:lnTo>
                  <a:lnTo>
                    <a:pt x="1282507" y="1711968"/>
                  </a:lnTo>
                  <a:lnTo>
                    <a:pt x="1240554" y="1728340"/>
                  </a:lnTo>
                  <a:lnTo>
                    <a:pt x="1197500" y="1742400"/>
                  </a:lnTo>
                  <a:lnTo>
                    <a:pt x="1153422" y="1754073"/>
                  </a:lnTo>
                  <a:lnTo>
                    <a:pt x="1108396" y="1763285"/>
                  </a:lnTo>
                  <a:lnTo>
                    <a:pt x="1062497" y="1769958"/>
                  </a:lnTo>
                  <a:lnTo>
                    <a:pt x="1015800" y="1774017"/>
                  </a:lnTo>
                  <a:lnTo>
                    <a:pt x="968382" y="1775387"/>
                  </a:lnTo>
                  <a:lnTo>
                    <a:pt x="1503511" y="1775387"/>
                  </a:lnTo>
                  <a:lnTo>
                    <a:pt x="1569017" y="1728033"/>
                  </a:lnTo>
                  <a:lnTo>
                    <a:pt x="1603713" y="1699231"/>
                  </a:lnTo>
                  <a:lnTo>
                    <a:pt x="1637019" y="1668872"/>
                  </a:lnTo>
                  <a:lnTo>
                    <a:pt x="1668879" y="1637012"/>
                  </a:lnTo>
                  <a:lnTo>
                    <a:pt x="1699238" y="1603707"/>
                  </a:lnTo>
                  <a:lnTo>
                    <a:pt x="1728040" y="1569011"/>
                  </a:lnTo>
                  <a:lnTo>
                    <a:pt x="1755231" y="1532981"/>
                  </a:lnTo>
                  <a:lnTo>
                    <a:pt x="1780753" y="1495671"/>
                  </a:lnTo>
                  <a:lnTo>
                    <a:pt x="1804553" y="1457138"/>
                  </a:lnTo>
                  <a:lnTo>
                    <a:pt x="1826575" y="1417437"/>
                  </a:lnTo>
                  <a:lnTo>
                    <a:pt x="1846762" y="1376623"/>
                  </a:lnTo>
                  <a:lnTo>
                    <a:pt x="1865060" y="1334751"/>
                  </a:lnTo>
                  <a:lnTo>
                    <a:pt x="1881413" y="1291878"/>
                  </a:lnTo>
                  <a:lnTo>
                    <a:pt x="1895766" y="1248059"/>
                  </a:lnTo>
                  <a:lnTo>
                    <a:pt x="1908062" y="1203349"/>
                  </a:lnTo>
                  <a:lnTo>
                    <a:pt x="1918248" y="1157804"/>
                  </a:lnTo>
                  <a:lnTo>
                    <a:pt x="1926266" y="1111478"/>
                  </a:lnTo>
                  <a:lnTo>
                    <a:pt x="1932062" y="1064429"/>
                  </a:lnTo>
                  <a:lnTo>
                    <a:pt x="1935581" y="1016710"/>
                  </a:lnTo>
                  <a:lnTo>
                    <a:pt x="1936766" y="968378"/>
                  </a:lnTo>
                  <a:lnTo>
                    <a:pt x="1935581" y="920046"/>
                  </a:lnTo>
                  <a:lnTo>
                    <a:pt x="1932062" y="872328"/>
                  </a:lnTo>
                  <a:lnTo>
                    <a:pt x="1926266" y="825278"/>
                  </a:lnTo>
                  <a:lnTo>
                    <a:pt x="1918248" y="778953"/>
                  </a:lnTo>
                  <a:lnTo>
                    <a:pt x="1908062" y="733408"/>
                  </a:lnTo>
                  <a:lnTo>
                    <a:pt x="1895766" y="688698"/>
                  </a:lnTo>
                  <a:lnTo>
                    <a:pt x="1881413" y="644878"/>
                  </a:lnTo>
                  <a:lnTo>
                    <a:pt x="1865060" y="602005"/>
                  </a:lnTo>
                  <a:lnTo>
                    <a:pt x="1846762" y="560134"/>
                  </a:lnTo>
                  <a:lnTo>
                    <a:pt x="1826575" y="519320"/>
                  </a:lnTo>
                  <a:lnTo>
                    <a:pt x="1804553" y="479619"/>
                  </a:lnTo>
                  <a:lnTo>
                    <a:pt x="1780753" y="441086"/>
                  </a:lnTo>
                  <a:lnTo>
                    <a:pt x="1755231" y="403776"/>
                  </a:lnTo>
                  <a:lnTo>
                    <a:pt x="1728040" y="367746"/>
                  </a:lnTo>
                  <a:lnTo>
                    <a:pt x="1699238" y="333051"/>
                  </a:lnTo>
                  <a:lnTo>
                    <a:pt x="1668879" y="299745"/>
                  </a:lnTo>
                  <a:lnTo>
                    <a:pt x="1637019" y="267885"/>
                  </a:lnTo>
                  <a:lnTo>
                    <a:pt x="1603713" y="237526"/>
                  </a:lnTo>
                  <a:lnTo>
                    <a:pt x="1569017" y="208724"/>
                  </a:lnTo>
                  <a:lnTo>
                    <a:pt x="1532987" y="181534"/>
                  </a:lnTo>
                  <a:lnTo>
                    <a:pt x="1503510" y="161370"/>
                  </a:lnTo>
                  <a:close/>
                </a:path>
              </a:pathLst>
            </a:custGeom>
            <a:solidFill>
              <a:srgbClr val="643598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776706" y="2465699"/>
              <a:ext cx="333375" cy="450850"/>
            </a:xfrm>
            <a:custGeom>
              <a:avLst/>
              <a:gdLst/>
              <a:ahLst/>
              <a:cxnLst/>
              <a:rect l="l" t="t" r="r" b="b"/>
              <a:pathLst>
                <a:path w="333375" h="450850">
                  <a:moveTo>
                    <a:pt x="311491" y="0"/>
                  </a:moveTo>
                  <a:lnTo>
                    <a:pt x="10791" y="421058"/>
                  </a:lnTo>
                  <a:lnTo>
                    <a:pt x="0" y="413351"/>
                  </a:lnTo>
                  <a:lnTo>
                    <a:pt x="6169" y="450345"/>
                  </a:lnTo>
                  <a:lnTo>
                    <a:pt x="43163" y="444177"/>
                  </a:lnTo>
                  <a:lnTo>
                    <a:pt x="32372" y="436471"/>
                  </a:lnTo>
                  <a:lnTo>
                    <a:pt x="333072" y="15412"/>
                  </a:lnTo>
                  <a:lnTo>
                    <a:pt x="311491" y="0"/>
                  </a:lnTo>
                  <a:close/>
                </a:path>
              </a:pathLst>
            </a:custGeom>
            <a:solidFill>
              <a:srgbClr val="E2A1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76706" y="2465699"/>
              <a:ext cx="333375" cy="450850"/>
            </a:xfrm>
            <a:custGeom>
              <a:avLst/>
              <a:gdLst/>
              <a:ahLst/>
              <a:cxnLst/>
              <a:rect l="l" t="t" r="r" b="b"/>
              <a:pathLst>
                <a:path w="333375" h="450850">
                  <a:moveTo>
                    <a:pt x="0" y="413352"/>
                  </a:moveTo>
                  <a:lnTo>
                    <a:pt x="10790" y="421059"/>
                  </a:lnTo>
                  <a:lnTo>
                    <a:pt x="311491" y="0"/>
                  </a:lnTo>
                  <a:lnTo>
                    <a:pt x="333072" y="15412"/>
                  </a:lnTo>
                  <a:lnTo>
                    <a:pt x="32372" y="436471"/>
                  </a:lnTo>
                  <a:lnTo>
                    <a:pt x="43163" y="444177"/>
                  </a:lnTo>
                  <a:lnTo>
                    <a:pt x="6169" y="450346"/>
                  </a:lnTo>
                  <a:lnTo>
                    <a:pt x="0" y="413352"/>
                  </a:lnTo>
                  <a:close/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090714" y="2028888"/>
              <a:ext cx="334010" cy="450215"/>
            </a:xfrm>
            <a:custGeom>
              <a:avLst/>
              <a:gdLst/>
              <a:ahLst/>
              <a:cxnLst/>
              <a:rect l="l" t="t" r="r" b="b"/>
              <a:pathLst>
                <a:path w="334010" h="450214">
                  <a:moveTo>
                    <a:pt x="327596" y="0"/>
                  </a:moveTo>
                  <a:lnTo>
                    <a:pt x="290593" y="6109"/>
                  </a:lnTo>
                  <a:lnTo>
                    <a:pt x="301372" y="13832"/>
                  </a:lnTo>
                  <a:lnTo>
                    <a:pt x="0" y="434411"/>
                  </a:lnTo>
                  <a:lnTo>
                    <a:pt x="21556" y="449858"/>
                  </a:lnTo>
                  <a:lnTo>
                    <a:pt x="322929" y="29279"/>
                  </a:lnTo>
                  <a:lnTo>
                    <a:pt x="333707" y="37002"/>
                  </a:lnTo>
                  <a:lnTo>
                    <a:pt x="327596" y="0"/>
                  </a:lnTo>
                  <a:close/>
                </a:path>
              </a:pathLst>
            </a:custGeom>
            <a:solidFill>
              <a:srgbClr val="E2A1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090714" y="2028887"/>
              <a:ext cx="334010" cy="450215"/>
            </a:xfrm>
            <a:custGeom>
              <a:avLst/>
              <a:gdLst/>
              <a:ahLst/>
              <a:cxnLst/>
              <a:rect l="l" t="t" r="r" b="b"/>
              <a:pathLst>
                <a:path w="334010" h="450214">
                  <a:moveTo>
                    <a:pt x="333708" y="37003"/>
                  </a:moveTo>
                  <a:lnTo>
                    <a:pt x="322929" y="29280"/>
                  </a:lnTo>
                  <a:lnTo>
                    <a:pt x="21557" y="449858"/>
                  </a:lnTo>
                  <a:lnTo>
                    <a:pt x="0" y="434411"/>
                  </a:lnTo>
                  <a:lnTo>
                    <a:pt x="301372" y="13833"/>
                  </a:lnTo>
                  <a:lnTo>
                    <a:pt x="290594" y="6109"/>
                  </a:lnTo>
                  <a:lnTo>
                    <a:pt x="327597" y="0"/>
                  </a:lnTo>
                  <a:lnTo>
                    <a:pt x="333708" y="37003"/>
                  </a:lnTo>
                  <a:close/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104745" y="2433430"/>
              <a:ext cx="894715" cy="53340"/>
            </a:xfrm>
            <a:custGeom>
              <a:avLst/>
              <a:gdLst/>
              <a:ahLst/>
              <a:cxnLst/>
              <a:rect l="l" t="t" r="r" b="b"/>
              <a:pathLst>
                <a:path w="894715" h="53339">
                  <a:moveTo>
                    <a:pt x="868048" y="0"/>
                  </a:moveTo>
                  <a:lnTo>
                    <a:pt x="868048" y="13260"/>
                  </a:lnTo>
                  <a:lnTo>
                    <a:pt x="0" y="13260"/>
                  </a:lnTo>
                  <a:lnTo>
                    <a:pt x="0" y="39778"/>
                  </a:lnTo>
                  <a:lnTo>
                    <a:pt x="868048" y="39778"/>
                  </a:lnTo>
                  <a:lnTo>
                    <a:pt x="868048" y="53039"/>
                  </a:lnTo>
                  <a:lnTo>
                    <a:pt x="894567" y="26518"/>
                  </a:lnTo>
                  <a:lnTo>
                    <a:pt x="868048" y="0"/>
                  </a:lnTo>
                  <a:close/>
                </a:path>
              </a:pathLst>
            </a:custGeom>
            <a:solidFill>
              <a:srgbClr val="6435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104745" y="2433429"/>
              <a:ext cx="894715" cy="53340"/>
            </a:xfrm>
            <a:custGeom>
              <a:avLst/>
              <a:gdLst/>
              <a:ahLst/>
              <a:cxnLst/>
              <a:rect l="l" t="t" r="r" b="b"/>
              <a:pathLst>
                <a:path w="894715" h="53339">
                  <a:moveTo>
                    <a:pt x="868048" y="53039"/>
                  </a:moveTo>
                  <a:lnTo>
                    <a:pt x="868048" y="39779"/>
                  </a:lnTo>
                  <a:lnTo>
                    <a:pt x="0" y="39779"/>
                  </a:lnTo>
                  <a:lnTo>
                    <a:pt x="0" y="13260"/>
                  </a:lnTo>
                  <a:lnTo>
                    <a:pt x="868048" y="13260"/>
                  </a:lnTo>
                  <a:lnTo>
                    <a:pt x="868048" y="0"/>
                  </a:lnTo>
                  <a:lnTo>
                    <a:pt x="894567" y="26519"/>
                  </a:lnTo>
                  <a:lnTo>
                    <a:pt x="868048" y="53039"/>
                  </a:lnTo>
                  <a:close/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208737" y="2433430"/>
              <a:ext cx="894715" cy="53340"/>
            </a:xfrm>
            <a:custGeom>
              <a:avLst/>
              <a:gdLst/>
              <a:ahLst/>
              <a:cxnLst/>
              <a:rect l="l" t="t" r="r" b="b"/>
              <a:pathLst>
                <a:path w="894714" h="53339">
                  <a:moveTo>
                    <a:pt x="26518" y="0"/>
                  </a:moveTo>
                  <a:lnTo>
                    <a:pt x="0" y="26520"/>
                  </a:lnTo>
                  <a:lnTo>
                    <a:pt x="26518" y="53039"/>
                  </a:lnTo>
                  <a:lnTo>
                    <a:pt x="26518" y="39778"/>
                  </a:lnTo>
                  <a:lnTo>
                    <a:pt x="894567" y="39778"/>
                  </a:lnTo>
                  <a:lnTo>
                    <a:pt x="894567" y="13260"/>
                  </a:lnTo>
                  <a:lnTo>
                    <a:pt x="26518" y="13260"/>
                  </a:lnTo>
                  <a:lnTo>
                    <a:pt x="26518" y="0"/>
                  </a:lnTo>
                  <a:close/>
                </a:path>
              </a:pathLst>
            </a:custGeom>
            <a:solidFill>
              <a:srgbClr val="6435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208737" y="2433430"/>
              <a:ext cx="894715" cy="53340"/>
            </a:xfrm>
            <a:custGeom>
              <a:avLst/>
              <a:gdLst/>
              <a:ahLst/>
              <a:cxnLst/>
              <a:rect l="l" t="t" r="r" b="b"/>
              <a:pathLst>
                <a:path w="894714" h="53339">
                  <a:moveTo>
                    <a:pt x="26519" y="0"/>
                  </a:moveTo>
                  <a:lnTo>
                    <a:pt x="26519" y="13260"/>
                  </a:lnTo>
                  <a:lnTo>
                    <a:pt x="894567" y="13260"/>
                  </a:lnTo>
                  <a:lnTo>
                    <a:pt x="894567" y="39779"/>
                  </a:lnTo>
                  <a:lnTo>
                    <a:pt x="26519" y="39779"/>
                  </a:lnTo>
                  <a:lnTo>
                    <a:pt x="26519" y="53039"/>
                  </a:lnTo>
                  <a:lnTo>
                    <a:pt x="0" y="26520"/>
                  </a:lnTo>
                  <a:lnTo>
                    <a:pt x="26519" y="0"/>
                  </a:lnTo>
                  <a:close/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791057" y="1604912"/>
              <a:ext cx="321310" cy="850265"/>
            </a:xfrm>
            <a:custGeom>
              <a:avLst/>
              <a:gdLst/>
              <a:ahLst/>
              <a:cxnLst/>
              <a:rect l="l" t="t" r="r" b="b"/>
              <a:pathLst>
                <a:path w="321310" h="850264">
                  <a:moveTo>
                    <a:pt x="16399" y="0"/>
                  </a:moveTo>
                  <a:lnTo>
                    <a:pt x="0" y="33728"/>
                  </a:lnTo>
                  <a:lnTo>
                    <a:pt x="12533" y="29395"/>
                  </a:lnTo>
                  <a:lnTo>
                    <a:pt x="296177" y="849791"/>
                  </a:lnTo>
                  <a:lnTo>
                    <a:pt x="321241" y="841126"/>
                  </a:lnTo>
                  <a:lnTo>
                    <a:pt x="37597" y="20730"/>
                  </a:lnTo>
                  <a:lnTo>
                    <a:pt x="50129" y="16396"/>
                  </a:lnTo>
                  <a:lnTo>
                    <a:pt x="16399" y="0"/>
                  </a:lnTo>
                  <a:close/>
                </a:path>
              </a:pathLst>
            </a:custGeom>
            <a:solidFill>
              <a:srgbClr val="6435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791058" y="1604912"/>
              <a:ext cx="321310" cy="850265"/>
            </a:xfrm>
            <a:custGeom>
              <a:avLst/>
              <a:gdLst/>
              <a:ahLst/>
              <a:cxnLst/>
              <a:rect l="l" t="t" r="r" b="b"/>
              <a:pathLst>
                <a:path w="321310" h="850264">
                  <a:moveTo>
                    <a:pt x="50128" y="16397"/>
                  </a:moveTo>
                  <a:lnTo>
                    <a:pt x="37596" y="20730"/>
                  </a:lnTo>
                  <a:lnTo>
                    <a:pt x="321241" y="841126"/>
                  </a:lnTo>
                  <a:lnTo>
                    <a:pt x="296177" y="849791"/>
                  </a:lnTo>
                  <a:lnTo>
                    <a:pt x="12532" y="29395"/>
                  </a:lnTo>
                  <a:lnTo>
                    <a:pt x="0" y="33728"/>
                  </a:lnTo>
                  <a:lnTo>
                    <a:pt x="16398" y="0"/>
                  </a:lnTo>
                  <a:lnTo>
                    <a:pt x="50128" y="16397"/>
                  </a:lnTo>
                  <a:close/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097344" y="2473742"/>
              <a:ext cx="342265" cy="842644"/>
            </a:xfrm>
            <a:custGeom>
              <a:avLst/>
              <a:gdLst/>
              <a:ahLst/>
              <a:cxnLst/>
              <a:rect l="l" t="t" r="r" b="b"/>
              <a:pathLst>
                <a:path w="342264" h="842645">
                  <a:moveTo>
                    <a:pt x="24832" y="0"/>
                  </a:moveTo>
                  <a:lnTo>
                    <a:pt x="0" y="9306"/>
                  </a:lnTo>
                  <a:lnTo>
                    <a:pt x="304615" y="822148"/>
                  </a:lnTo>
                  <a:lnTo>
                    <a:pt x="292199" y="826801"/>
                  </a:lnTo>
                  <a:lnTo>
                    <a:pt x="326339" y="842327"/>
                  </a:lnTo>
                  <a:lnTo>
                    <a:pt x="341866" y="808188"/>
                  </a:lnTo>
                  <a:lnTo>
                    <a:pt x="329449" y="812841"/>
                  </a:lnTo>
                  <a:lnTo>
                    <a:pt x="24832" y="0"/>
                  </a:lnTo>
                  <a:close/>
                </a:path>
              </a:pathLst>
            </a:custGeom>
            <a:solidFill>
              <a:srgbClr val="6435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097345" y="2473743"/>
              <a:ext cx="342265" cy="842644"/>
            </a:xfrm>
            <a:custGeom>
              <a:avLst/>
              <a:gdLst/>
              <a:ahLst/>
              <a:cxnLst/>
              <a:rect l="l" t="t" r="r" b="b"/>
              <a:pathLst>
                <a:path w="342264" h="842645">
                  <a:moveTo>
                    <a:pt x="292199" y="826801"/>
                  </a:moveTo>
                  <a:lnTo>
                    <a:pt x="304616" y="822148"/>
                  </a:lnTo>
                  <a:lnTo>
                    <a:pt x="0" y="9306"/>
                  </a:lnTo>
                  <a:lnTo>
                    <a:pt x="24833" y="0"/>
                  </a:lnTo>
                  <a:lnTo>
                    <a:pt x="329449" y="812842"/>
                  </a:lnTo>
                  <a:lnTo>
                    <a:pt x="341866" y="808189"/>
                  </a:lnTo>
                  <a:lnTo>
                    <a:pt x="326339" y="842327"/>
                  </a:lnTo>
                  <a:lnTo>
                    <a:pt x="292199" y="826801"/>
                  </a:lnTo>
                  <a:close/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097482" y="2450750"/>
              <a:ext cx="321945" cy="243840"/>
            </a:xfrm>
            <a:custGeom>
              <a:avLst/>
              <a:gdLst/>
              <a:ahLst/>
              <a:cxnLst/>
              <a:rect l="l" t="t" r="r" b="b"/>
              <a:pathLst>
                <a:path w="321945" h="243839">
                  <a:moveTo>
                    <a:pt x="15527" y="0"/>
                  </a:moveTo>
                  <a:lnTo>
                    <a:pt x="0" y="21499"/>
                  </a:lnTo>
                  <a:lnTo>
                    <a:pt x="292392" y="232656"/>
                  </a:lnTo>
                  <a:lnTo>
                    <a:pt x="284628" y="243405"/>
                  </a:lnTo>
                  <a:lnTo>
                    <a:pt x="321654" y="237432"/>
                  </a:lnTo>
                  <a:lnTo>
                    <a:pt x="315681" y="200405"/>
                  </a:lnTo>
                  <a:lnTo>
                    <a:pt x="307917" y="21115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4CAC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097481" y="2450751"/>
              <a:ext cx="321945" cy="243840"/>
            </a:xfrm>
            <a:custGeom>
              <a:avLst/>
              <a:gdLst/>
              <a:ahLst/>
              <a:cxnLst/>
              <a:rect l="l" t="t" r="r" b="b"/>
              <a:pathLst>
                <a:path w="321945" h="243839">
                  <a:moveTo>
                    <a:pt x="284628" y="243405"/>
                  </a:moveTo>
                  <a:lnTo>
                    <a:pt x="292391" y="232655"/>
                  </a:lnTo>
                  <a:lnTo>
                    <a:pt x="0" y="21499"/>
                  </a:lnTo>
                  <a:lnTo>
                    <a:pt x="15526" y="0"/>
                  </a:lnTo>
                  <a:lnTo>
                    <a:pt x="307918" y="211155"/>
                  </a:lnTo>
                  <a:lnTo>
                    <a:pt x="315681" y="200406"/>
                  </a:lnTo>
                  <a:lnTo>
                    <a:pt x="321654" y="237432"/>
                  </a:lnTo>
                  <a:lnTo>
                    <a:pt x="284628" y="243405"/>
                  </a:lnTo>
                  <a:close/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786379" y="2231315"/>
              <a:ext cx="323850" cy="241935"/>
            </a:xfrm>
            <a:custGeom>
              <a:avLst/>
              <a:gdLst/>
              <a:ahLst/>
              <a:cxnLst/>
              <a:rect l="l" t="t" r="r" b="b"/>
              <a:pathLst>
                <a:path w="323850" h="241935">
                  <a:moveTo>
                    <a:pt x="36979" y="0"/>
                  </a:moveTo>
                  <a:lnTo>
                    <a:pt x="0" y="6258"/>
                  </a:lnTo>
                  <a:lnTo>
                    <a:pt x="6258" y="43237"/>
                  </a:lnTo>
                  <a:lnTo>
                    <a:pt x="13939" y="32428"/>
                  </a:lnTo>
                  <a:lnTo>
                    <a:pt x="307949" y="241325"/>
                  </a:lnTo>
                  <a:lnTo>
                    <a:pt x="323310" y="219706"/>
                  </a:lnTo>
                  <a:lnTo>
                    <a:pt x="29298" y="10808"/>
                  </a:lnTo>
                  <a:lnTo>
                    <a:pt x="36979" y="0"/>
                  </a:lnTo>
                  <a:close/>
                </a:path>
              </a:pathLst>
            </a:custGeom>
            <a:solidFill>
              <a:srgbClr val="F144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786379" y="2231314"/>
              <a:ext cx="323850" cy="241935"/>
            </a:xfrm>
            <a:custGeom>
              <a:avLst/>
              <a:gdLst/>
              <a:ahLst/>
              <a:cxnLst/>
              <a:rect l="l" t="t" r="r" b="b"/>
              <a:pathLst>
                <a:path w="323850" h="241935">
                  <a:moveTo>
                    <a:pt x="36979" y="0"/>
                  </a:moveTo>
                  <a:lnTo>
                    <a:pt x="29298" y="10809"/>
                  </a:lnTo>
                  <a:lnTo>
                    <a:pt x="323308" y="219706"/>
                  </a:lnTo>
                  <a:lnTo>
                    <a:pt x="307948" y="241324"/>
                  </a:lnTo>
                  <a:lnTo>
                    <a:pt x="13938" y="32428"/>
                  </a:lnTo>
                  <a:lnTo>
                    <a:pt x="6258" y="43237"/>
                  </a:lnTo>
                  <a:lnTo>
                    <a:pt x="0" y="6258"/>
                  </a:lnTo>
                  <a:lnTo>
                    <a:pt x="36979" y="0"/>
                  </a:lnTo>
                  <a:close/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5698" y="1499020"/>
              <a:ext cx="2033202" cy="1937724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5113299" y="1727187"/>
              <a:ext cx="1994535" cy="1724025"/>
            </a:xfrm>
            <a:custGeom>
              <a:avLst/>
              <a:gdLst/>
              <a:ahLst/>
              <a:cxnLst/>
              <a:rect l="l" t="t" r="r" b="b"/>
              <a:pathLst>
                <a:path w="1994534" h="1724025">
                  <a:moveTo>
                    <a:pt x="194919" y="3035"/>
                  </a:moveTo>
                  <a:lnTo>
                    <a:pt x="0" y="3035"/>
                  </a:lnTo>
                  <a:lnTo>
                    <a:pt x="0" y="199059"/>
                  </a:lnTo>
                  <a:lnTo>
                    <a:pt x="194919" y="199059"/>
                  </a:lnTo>
                  <a:lnTo>
                    <a:pt x="194919" y="3035"/>
                  </a:lnTo>
                  <a:close/>
                </a:path>
                <a:path w="1994534" h="1724025">
                  <a:moveTo>
                    <a:pt x="743000" y="1696275"/>
                  </a:moveTo>
                  <a:lnTo>
                    <a:pt x="595185" y="1696275"/>
                  </a:lnTo>
                  <a:lnTo>
                    <a:pt x="595185" y="1723707"/>
                  </a:lnTo>
                  <a:lnTo>
                    <a:pt x="743000" y="1723707"/>
                  </a:lnTo>
                  <a:lnTo>
                    <a:pt x="743000" y="1696275"/>
                  </a:lnTo>
                  <a:close/>
                </a:path>
                <a:path w="1994534" h="1724025">
                  <a:moveTo>
                    <a:pt x="1672285" y="1686217"/>
                  </a:moveTo>
                  <a:lnTo>
                    <a:pt x="1524469" y="1686217"/>
                  </a:lnTo>
                  <a:lnTo>
                    <a:pt x="1524469" y="1713649"/>
                  </a:lnTo>
                  <a:lnTo>
                    <a:pt x="1672285" y="1713649"/>
                  </a:lnTo>
                  <a:lnTo>
                    <a:pt x="1672285" y="1686217"/>
                  </a:lnTo>
                  <a:close/>
                </a:path>
                <a:path w="1994534" h="1724025">
                  <a:moveTo>
                    <a:pt x="1994420" y="0"/>
                  </a:moveTo>
                  <a:lnTo>
                    <a:pt x="1799501" y="0"/>
                  </a:lnTo>
                  <a:lnTo>
                    <a:pt x="1799501" y="196024"/>
                  </a:lnTo>
                  <a:lnTo>
                    <a:pt x="1994420" y="196024"/>
                  </a:lnTo>
                  <a:lnTo>
                    <a:pt x="1994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5161591" y="1507413"/>
            <a:ext cx="123189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89"/>
              </a:lnSpc>
            </a:pPr>
            <a:r>
              <a:rPr dirty="0" sz="1750" spc="-55" b="1">
                <a:latin typeface="Arial"/>
                <a:cs typeface="Arial"/>
              </a:rPr>
              <a:t>a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4964672" y="1461894"/>
            <a:ext cx="2263140" cy="1825625"/>
            <a:chOff x="4964672" y="1461894"/>
            <a:chExt cx="2263140" cy="1825625"/>
          </a:xfrm>
        </p:grpSpPr>
        <p:sp>
          <p:nvSpPr>
            <p:cNvPr id="50" name="object 50" descr=""/>
            <p:cNvSpPr/>
            <p:nvPr/>
          </p:nvSpPr>
          <p:spPr>
            <a:xfrm>
              <a:off x="5113744" y="1632203"/>
              <a:ext cx="2027555" cy="415290"/>
            </a:xfrm>
            <a:custGeom>
              <a:avLst/>
              <a:gdLst/>
              <a:ahLst/>
              <a:cxnLst/>
              <a:rect l="l" t="t" r="r" b="b"/>
              <a:pathLst>
                <a:path w="2027554" h="415289">
                  <a:moveTo>
                    <a:pt x="232981" y="214579"/>
                  </a:moveTo>
                  <a:lnTo>
                    <a:pt x="194919" y="189280"/>
                  </a:lnTo>
                  <a:lnTo>
                    <a:pt x="194919" y="75184"/>
                  </a:lnTo>
                  <a:lnTo>
                    <a:pt x="0" y="75184"/>
                  </a:lnTo>
                  <a:lnTo>
                    <a:pt x="0" y="271221"/>
                  </a:lnTo>
                  <a:lnTo>
                    <a:pt x="81394" y="271221"/>
                  </a:lnTo>
                  <a:lnTo>
                    <a:pt x="45453" y="325297"/>
                  </a:lnTo>
                  <a:lnTo>
                    <a:pt x="124447" y="377825"/>
                  </a:lnTo>
                  <a:lnTo>
                    <a:pt x="232981" y="214579"/>
                  </a:lnTo>
                  <a:close/>
                </a:path>
                <a:path w="2027554" h="415289">
                  <a:moveTo>
                    <a:pt x="2027021" y="139179"/>
                  </a:moveTo>
                  <a:lnTo>
                    <a:pt x="1955596" y="139179"/>
                  </a:lnTo>
                  <a:lnTo>
                    <a:pt x="1955596" y="0"/>
                  </a:lnTo>
                  <a:lnTo>
                    <a:pt x="1843252" y="0"/>
                  </a:lnTo>
                  <a:lnTo>
                    <a:pt x="1843252" y="196037"/>
                  </a:lnTo>
                  <a:lnTo>
                    <a:pt x="1843252" y="231140"/>
                  </a:lnTo>
                  <a:lnTo>
                    <a:pt x="1818246" y="196037"/>
                  </a:lnTo>
                  <a:lnTo>
                    <a:pt x="1843252" y="196037"/>
                  </a:lnTo>
                  <a:lnTo>
                    <a:pt x="1843252" y="0"/>
                  </a:lnTo>
                  <a:lnTo>
                    <a:pt x="1760677" y="0"/>
                  </a:lnTo>
                  <a:lnTo>
                    <a:pt x="1760677" y="141655"/>
                  </a:lnTo>
                  <a:lnTo>
                    <a:pt x="1718856" y="171437"/>
                  </a:lnTo>
                  <a:lnTo>
                    <a:pt x="1892338" y="415010"/>
                  </a:lnTo>
                  <a:lnTo>
                    <a:pt x="1946668" y="376313"/>
                  </a:lnTo>
                  <a:lnTo>
                    <a:pt x="1917382" y="335216"/>
                  </a:lnTo>
                  <a:lnTo>
                    <a:pt x="2027021" y="335216"/>
                  </a:lnTo>
                  <a:lnTo>
                    <a:pt x="2027021" y="139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085697" y="1461894"/>
              <a:ext cx="297180" cy="344170"/>
            </a:xfrm>
            <a:custGeom>
              <a:avLst/>
              <a:gdLst/>
              <a:ahLst/>
              <a:cxnLst/>
              <a:rect l="l" t="t" r="r" b="b"/>
              <a:pathLst>
                <a:path w="297179" h="344169">
                  <a:moveTo>
                    <a:pt x="296811" y="0"/>
                  </a:moveTo>
                  <a:lnTo>
                    <a:pt x="0" y="0"/>
                  </a:lnTo>
                  <a:lnTo>
                    <a:pt x="0" y="343595"/>
                  </a:lnTo>
                  <a:lnTo>
                    <a:pt x="296811" y="343595"/>
                  </a:lnTo>
                  <a:lnTo>
                    <a:pt x="2968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964672" y="2879262"/>
              <a:ext cx="2263140" cy="408305"/>
            </a:xfrm>
            <a:custGeom>
              <a:avLst/>
              <a:gdLst/>
              <a:ahLst/>
              <a:cxnLst/>
              <a:rect l="l" t="t" r="r" b="b"/>
              <a:pathLst>
                <a:path w="2263140" h="408304">
                  <a:moveTo>
                    <a:pt x="2262654" y="0"/>
                  </a:moveTo>
                  <a:lnTo>
                    <a:pt x="0" y="0"/>
                  </a:lnTo>
                  <a:lnTo>
                    <a:pt x="0" y="407913"/>
                  </a:lnTo>
                  <a:lnTo>
                    <a:pt x="2262654" y="407913"/>
                  </a:lnTo>
                  <a:lnTo>
                    <a:pt x="2262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4864494" y="3662983"/>
            <a:ext cx="2463165" cy="2045970"/>
            <a:chOff x="4864494" y="3662983"/>
            <a:chExt cx="2463165" cy="2045970"/>
          </a:xfrm>
        </p:grpSpPr>
        <p:pic>
          <p:nvPicPr>
            <p:cNvPr id="54" name="object 5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7215" y="3709415"/>
              <a:ext cx="1999488" cy="1999488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5081502" y="3662983"/>
              <a:ext cx="323850" cy="374650"/>
            </a:xfrm>
            <a:custGeom>
              <a:avLst/>
              <a:gdLst/>
              <a:ahLst/>
              <a:cxnLst/>
              <a:rect l="l" t="t" r="r" b="b"/>
              <a:pathLst>
                <a:path w="323850" h="374650">
                  <a:moveTo>
                    <a:pt x="323345" y="0"/>
                  </a:moveTo>
                  <a:lnTo>
                    <a:pt x="0" y="0"/>
                  </a:lnTo>
                  <a:lnTo>
                    <a:pt x="0" y="374310"/>
                  </a:lnTo>
                  <a:lnTo>
                    <a:pt x="323345" y="374310"/>
                  </a:lnTo>
                  <a:lnTo>
                    <a:pt x="323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864494" y="5071831"/>
              <a:ext cx="2463165" cy="408305"/>
            </a:xfrm>
            <a:custGeom>
              <a:avLst/>
              <a:gdLst/>
              <a:ahLst/>
              <a:cxnLst/>
              <a:rect l="l" t="t" r="r" b="b"/>
              <a:pathLst>
                <a:path w="2463165" h="408304">
                  <a:moveTo>
                    <a:pt x="2463010" y="0"/>
                  </a:moveTo>
                  <a:lnTo>
                    <a:pt x="0" y="0"/>
                  </a:lnTo>
                  <a:lnTo>
                    <a:pt x="0" y="407913"/>
                  </a:lnTo>
                  <a:lnTo>
                    <a:pt x="2463010" y="407913"/>
                  </a:lnTo>
                  <a:lnTo>
                    <a:pt x="2463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4591602" y="946607"/>
            <a:ext cx="3009265" cy="408305"/>
          </a:xfrm>
          <a:prstGeom prst="rect">
            <a:avLst/>
          </a:prstGeom>
          <a:solidFill>
            <a:srgbClr val="F2F2F2"/>
          </a:solidFill>
          <a:ln w="6350">
            <a:solidFill>
              <a:srgbClr val="0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315"/>
              </a:spcBef>
            </a:pPr>
            <a:r>
              <a:rPr dirty="0" sz="2000">
                <a:latin typeface="Calibri"/>
                <a:cs typeface="Calibri"/>
              </a:rPr>
              <a:t>local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geometry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comparison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864494" y="5071831"/>
            <a:ext cx="2463165" cy="40830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305"/>
              </a:spcBef>
            </a:pPr>
            <a:r>
              <a:rPr dirty="0" sz="2000" spc="-10">
                <a:latin typeface="Calibri"/>
                <a:cs typeface="Calibri"/>
              </a:rPr>
              <a:t>coordination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26738" y="946607"/>
            <a:ext cx="2618105" cy="408305"/>
          </a:xfrm>
          <a:prstGeom prst="rect">
            <a:avLst/>
          </a:prstGeom>
          <a:solidFill>
            <a:srgbClr val="F2F2F2"/>
          </a:solidFill>
          <a:ln w="6350">
            <a:solidFill>
              <a:srgbClr val="0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315"/>
              </a:spcBef>
            </a:pPr>
            <a:r>
              <a:rPr dirty="0" sz="2000" spc="-10">
                <a:latin typeface="Calibri"/>
                <a:cs typeface="Calibri"/>
              </a:rPr>
              <a:t>symmetry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comparison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8024573" y="1418974"/>
            <a:ext cx="3855085" cy="2402205"/>
            <a:chOff x="8024573" y="1418974"/>
            <a:chExt cx="3855085" cy="2402205"/>
          </a:xfrm>
        </p:grpSpPr>
        <p:pic>
          <p:nvPicPr>
            <p:cNvPr id="61" name="object 6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7586" y="1418974"/>
              <a:ext cx="2219572" cy="132215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4573" y="2306486"/>
              <a:ext cx="2136113" cy="151420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8572" y="1799131"/>
              <a:ext cx="1710982" cy="1546133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9886839" y="1702973"/>
              <a:ext cx="220979" cy="1790700"/>
            </a:xfrm>
            <a:custGeom>
              <a:avLst/>
              <a:gdLst/>
              <a:ahLst/>
              <a:cxnLst/>
              <a:rect l="l" t="t" r="r" b="b"/>
              <a:pathLst>
                <a:path w="220979" h="1790700">
                  <a:moveTo>
                    <a:pt x="220655" y="1790699"/>
                  </a:moveTo>
                  <a:lnTo>
                    <a:pt x="177710" y="1789254"/>
                  </a:lnTo>
                  <a:lnTo>
                    <a:pt x="142641" y="1785313"/>
                  </a:lnTo>
                  <a:lnTo>
                    <a:pt x="118997" y="1779469"/>
                  </a:lnTo>
                  <a:lnTo>
                    <a:pt x="110327" y="1772312"/>
                  </a:lnTo>
                  <a:lnTo>
                    <a:pt x="110327" y="1469051"/>
                  </a:lnTo>
                  <a:lnTo>
                    <a:pt x="101657" y="1461893"/>
                  </a:lnTo>
                  <a:lnTo>
                    <a:pt x="78013" y="1456049"/>
                  </a:lnTo>
                  <a:lnTo>
                    <a:pt x="42944" y="1452108"/>
                  </a:lnTo>
                  <a:lnTo>
                    <a:pt x="0" y="1450664"/>
                  </a:lnTo>
                  <a:lnTo>
                    <a:pt x="42944" y="1449219"/>
                  </a:lnTo>
                  <a:lnTo>
                    <a:pt x="78013" y="1445278"/>
                  </a:lnTo>
                  <a:lnTo>
                    <a:pt x="101657" y="1439434"/>
                  </a:lnTo>
                  <a:lnTo>
                    <a:pt x="110327" y="1432277"/>
                  </a:lnTo>
                  <a:lnTo>
                    <a:pt x="110327" y="18386"/>
                  </a:lnTo>
                  <a:lnTo>
                    <a:pt x="118997" y="11229"/>
                  </a:lnTo>
                  <a:lnTo>
                    <a:pt x="142641" y="5385"/>
                  </a:lnTo>
                  <a:lnTo>
                    <a:pt x="177710" y="1444"/>
                  </a:lnTo>
                  <a:lnTo>
                    <a:pt x="22065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8805836" y="946607"/>
            <a:ext cx="2567940" cy="408305"/>
          </a:xfrm>
          <a:prstGeom prst="rect">
            <a:avLst/>
          </a:prstGeom>
          <a:solidFill>
            <a:srgbClr val="F2F2F2"/>
          </a:solidFill>
          <a:ln w="6350">
            <a:solidFill>
              <a:srgbClr val="0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315"/>
              </a:spcBef>
            </a:pPr>
            <a:r>
              <a:rPr dirty="0" sz="2000">
                <a:latin typeface="Calibri"/>
                <a:cs typeface="Calibri"/>
              </a:rPr>
              <a:t>geometric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comparison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964672" y="2879262"/>
            <a:ext cx="2263140" cy="40830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157480">
              <a:lnSpc>
                <a:spcPct val="100000"/>
              </a:lnSpc>
              <a:spcBef>
                <a:spcPts val="310"/>
              </a:spcBef>
            </a:pPr>
            <a:r>
              <a:rPr dirty="0" sz="2000">
                <a:latin typeface="Calibri"/>
                <a:cs typeface="Calibri"/>
              </a:rPr>
              <a:t>local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LFA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geometry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613580" y="4965700"/>
            <a:ext cx="973455" cy="75120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Calibri"/>
                <a:cs typeface="Calibri"/>
              </a:rPr>
              <a:t>matched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or </a:t>
            </a:r>
            <a:r>
              <a:rPr dirty="0" sz="1600" spc="-10">
                <a:latin typeface="Calibri"/>
                <a:cs typeface="Calibri"/>
              </a:rPr>
              <a:t>unmatched atoms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8361002" y="3623614"/>
            <a:ext cx="3458210" cy="3175"/>
          </a:xfrm>
          <a:custGeom>
            <a:avLst/>
            <a:gdLst/>
            <a:ahLst/>
            <a:cxnLst/>
            <a:rect l="l" t="t" r="r" b="b"/>
            <a:pathLst>
              <a:path w="3458209" h="3175">
                <a:moveTo>
                  <a:pt x="0" y="0"/>
                </a:moveTo>
                <a:lnTo>
                  <a:pt x="3457602" y="3005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8613399" y="4127500"/>
            <a:ext cx="9404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lattice </a:t>
            </a:r>
            <a:r>
              <a:rPr dirty="0" sz="1600" spc="-20">
                <a:latin typeface="Calibri"/>
                <a:cs typeface="Calibri"/>
              </a:rPr>
              <a:t>differences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10836519" y="5315945"/>
            <a:ext cx="855344" cy="94615"/>
            <a:chOff x="10836519" y="5315945"/>
            <a:chExt cx="855344" cy="94615"/>
          </a:xfrm>
        </p:grpSpPr>
        <p:sp>
          <p:nvSpPr>
            <p:cNvPr id="71" name="object 71" descr=""/>
            <p:cNvSpPr/>
            <p:nvPr/>
          </p:nvSpPr>
          <p:spPr>
            <a:xfrm>
              <a:off x="10943681" y="5319120"/>
              <a:ext cx="708025" cy="0"/>
            </a:xfrm>
            <a:custGeom>
              <a:avLst/>
              <a:gdLst/>
              <a:ahLst/>
              <a:cxnLst/>
              <a:rect l="l" t="t" r="r" b="b"/>
              <a:pathLst>
                <a:path w="708025" h="0">
                  <a:moveTo>
                    <a:pt x="0" y="0"/>
                  </a:moveTo>
                  <a:lnTo>
                    <a:pt x="707412" y="1"/>
                  </a:lnTo>
                </a:path>
              </a:pathLst>
            </a:custGeom>
            <a:ln w="6350">
              <a:solidFill>
                <a:srgbClr val="00954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839694" y="5407149"/>
              <a:ext cx="708025" cy="0"/>
            </a:xfrm>
            <a:custGeom>
              <a:avLst/>
              <a:gdLst/>
              <a:ahLst/>
              <a:cxnLst/>
              <a:rect l="l" t="t" r="r" b="b"/>
              <a:pathLst>
                <a:path w="708025" h="0">
                  <a:moveTo>
                    <a:pt x="0" y="0"/>
                  </a:moveTo>
                  <a:lnTo>
                    <a:pt x="707412" y="1"/>
                  </a:lnTo>
                </a:path>
              </a:pathLst>
            </a:custGeom>
            <a:ln w="6350">
              <a:solidFill>
                <a:srgbClr val="00954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83649" y="5326435"/>
              <a:ext cx="107875" cy="83890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11381539" y="5321873"/>
            <a:ext cx="447040" cy="2463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22988" sz="2175" spc="-30" i="1">
                <a:latin typeface="メイリオ"/>
                <a:cs typeface="メイリオ"/>
              </a:rPr>
              <a:t>d</a:t>
            </a:r>
            <a:r>
              <a:rPr dirty="0" sz="1000" spc="-20" b="0">
                <a:latin typeface="Bookman Old Style"/>
                <a:cs typeface="Bookman Old Style"/>
              </a:rPr>
              <a:t>map</a:t>
            </a:r>
            <a:endParaRPr sz="1000">
              <a:latin typeface="Bookman Old Style"/>
              <a:cs typeface="Bookman Old Style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9021746" y="3649769"/>
            <a:ext cx="3170555" cy="2575560"/>
            <a:chOff x="9021746" y="3649769"/>
            <a:chExt cx="3170555" cy="2575560"/>
          </a:xfrm>
        </p:grpSpPr>
        <p:pic>
          <p:nvPicPr>
            <p:cNvPr id="76" name="object 7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43867" y="4533508"/>
              <a:ext cx="2748132" cy="169163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78757" y="5335273"/>
              <a:ext cx="132553" cy="132553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9021746" y="3649769"/>
              <a:ext cx="2136140" cy="352425"/>
            </a:xfrm>
            <a:custGeom>
              <a:avLst/>
              <a:gdLst/>
              <a:ahLst/>
              <a:cxnLst/>
              <a:rect l="l" t="t" r="r" b="b"/>
              <a:pathLst>
                <a:path w="2136140" h="352425">
                  <a:moveTo>
                    <a:pt x="2136113" y="0"/>
                  </a:moveTo>
                  <a:lnTo>
                    <a:pt x="0" y="0"/>
                  </a:lnTo>
                  <a:lnTo>
                    <a:pt x="0" y="352405"/>
                  </a:lnTo>
                  <a:lnTo>
                    <a:pt x="2136113" y="352405"/>
                  </a:lnTo>
                  <a:lnTo>
                    <a:pt x="2136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9281575" y="3663188"/>
            <a:ext cx="1616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similarity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metrics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4063904" y="1447252"/>
            <a:ext cx="0" cy="4973955"/>
          </a:xfrm>
          <a:custGeom>
            <a:avLst/>
            <a:gdLst/>
            <a:ahLst/>
            <a:cxnLst/>
            <a:rect l="l" t="t" r="r" b="b"/>
            <a:pathLst>
              <a:path w="0" h="4973955">
                <a:moveTo>
                  <a:pt x="0" y="0"/>
                </a:moveTo>
                <a:lnTo>
                  <a:pt x="1" y="4973403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1" name="object 81" descr=""/>
          <p:cNvGrpSpPr/>
          <p:nvPr/>
        </p:nvGrpSpPr>
        <p:grpSpPr>
          <a:xfrm>
            <a:off x="8064792" y="1388983"/>
            <a:ext cx="4127500" cy="5031740"/>
            <a:chOff x="8064792" y="1388983"/>
            <a:chExt cx="4127500" cy="5031740"/>
          </a:xfrm>
        </p:grpSpPr>
        <p:sp>
          <p:nvSpPr>
            <p:cNvPr id="82" name="object 82" descr=""/>
            <p:cNvSpPr/>
            <p:nvPr/>
          </p:nvSpPr>
          <p:spPr>
            <a:xfrm>
              <a:off x="8072729" y="1482347"/>
              <a:ext cx="0" cy="4938395"/>
            </a:xfrm>
            <a:custGeom>
              <a:avLst/>
              <a:gdLst/>
              <a:ahLst/>
              <a:cxnLst/>
              <a:rect l="l" t="t" r="r" b="b"/>
              <a:pathLst>
                <a:path w="0" h="4938395">
                  <a:moveTo>
                    <a:pt x="0" y="0"/>
                  </a:moveTo>
                  <a:lnTo>
                    <a:pt x="1" y="493830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0068486" y="4663316"/>
              <a:ext cx="1166495" cy="138430"/>
            </a:xfrm>
            <a:custGeom>
              <a:avLst/>
              <a:gdLst/>
              <a:ahLst/>
              <a:cxnLst/>
              <a:rect l="l" t="t" r="r" b="b"/>
              <a:pathLst>
                <a:path w="1166495" h="138429">
                  <a:moveTo>
                    <a:pt x="476780" y="0"/>
                  </a:moveTo>
                  <a:lnTo>
                    <a:pt x="0" y="125986"/>
                  </a:lnTo>
                  <a:lnTo>
                    <a:pt x="689170" y="138015"/>
                  </a:lnTo>
                  <a:lnTo>
                    <a:pt x="1165951" y="12029"/>
                  </a:lnTo>
                  <a:lnTo>
                    <a:pt x="476780" y="0"/>
                  </a:lnTo>
                  <a:close/>
                </a:path>
              </a:pathLst>
            </a:custGeom>
            <a:solidFill>
              <a:srgbClr val="C00000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068486" y="4663316"/>
              <a:ext cx="1166495" cy="138430"/>
            </a:xfrm>
            <a:custGeom>
              <a:avLst/>
              <a:gdLst/>
              <a:ahLst/>
              <a:cxnLst/>
              <a:rect l="l" t="t" r="r" b="b"/>
              <a:pathLst>
                <a:path w="1166495" h="138429">
                  <a:moveTo>
                    <a:pt x="0" y="125986"/>
                  </a:moveTo>
                  <a:lnTo>
                    <a:pt x="476780" y="0"/>
                  </a:lnTo>
                  <a:lnTo>
                    <a:pt x="1165951" y="12029"/>
                  </a:lnTo>
                  <a:lnTo>
                    <a:pt x="689170" y="138015"/>
                  </a:lnTo>
                  <a:lnTo>
                    <a:pt x="0" y="125986"/>
                  </a:lnTo>
                  <a:close/>
                </a:path>
              </a:pathLst>
            </a:custGeom>
            <a:ln w="634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032955" y="4035220"/>
              <a:ext cx="926465" cy="758190"/>
            </a:xfrm>
            <a:custGeom>
              <a:avLst/>
              <a:gdLst/>
              <a:ahLst/>
              <a:cxnLst/>
              <a:rect l="l" t="t" r="r" b="b"/>
              <a:pathLst>
                <a:path w="926465" h="758189">
                  <a:moveTo>
                    <a:pt x="926094" y="0"/>
                  </a:moveTo>
                  <a:lnTo>
                    <a:pt x="394493" y="131806"/>
                  </a:lnTo>
                  <a:lnTo>
                    <a:pt x="0" y="758049"/>
                  </a:lnTo>
                  <a:lnTo>
                    <a:pt x="531600" y="626242"/>
                  </a:lnTo>
                  <a:lnTo>
                    <a:pt x="926094" y="0"/>
                  </a:lnTo>
                  <a:close/>
                </a:path>
              </a:pathLst>
            </a:custGeom>
            <a:solidFill>
              <a:srgbClr val="4472C4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032955" y="4035221"/>
              <a:ext cx="926465" cy="758190"/>
            </a:xfrm>
            <a:custGeom>
              <a:avLst/>
              <a:gdLst/>
              <a:ahLst/>
              <a:cxnLst/>
              <a:rect l="l" t="t" r="r" b="b"/>
              <a:pathLst>
                <a:path w="926465" h="758189">
                  <a:moveTo>
                    <a:pt x="0" y="758048"/>
                  </a:moveTo>
                  <a:lnTo>
                    <a:pt x="394494" y="131806"/>
                  </a:lnTo>
                  <a:lnTo>
                    <a:pt x="926095" y="0"/>
                  </a:lnTo>
                  <a:lnTo>
                    <a:pt x="531601" y="626241"/>
                  </a:lnTo>
                  <a:lnTo>
                    <a:pt x="0" y="758048"/>
                  </a:lnTo>
                  <a:close/>
                </a:path>
              </a:pathLst>
            </a:custGeom>
            <a:ln w="634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0562266" y="4034081"/>
              <a:ext cx="1104900" cy="638175"/>
            </a:xfrm>
            <a:custGeom>
              <a:avLst/>
              <a:gdLst/>
              <a:ahLst/>
              <a:cxnLst/>
              <a:rect l="l" t="t" r="r" b="b"/>
              <a:pathLst>
                <a:path w="1104900" h="638175">
                  <a:moveTo>
                    <a:pt x="391726" y="0"/>
                  </a:moveTo>
                  <a:lnTo>
                    <a:pt x="0" y="625492"/>
                  </a:lnTo>
                  <a:lnTo>
                    <a:pt x="712856" y="637934"/>
                  </a:lnTo>
                  <a:lnTo>
                    <a:pt x="1104582" y="12442"/>
                  </a:lnTo>
                  <a:lnTo>
                    <a:pt x="391726" y="0"/>
                  </a:lnTo>
                  <a:close/>
                </a:path>
              </a:pathLst>
            </a:custGeom>
            <a:solidFill>
              <a:srgbClr val="009443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562265" y="4034080"/>
              <a:ext cx="1104900" cy="638175"/>
            </a:xfrm>
            <a:custGeom>
              <a:avLst/>
              <a:gdLst/>
              <a:ahLst/>
              <a:cxnLst/>
              <a:rect l="l" t="t" r="r" b="b"/>
              <a:pathLst>
                <a:path w="1104900" h="638175">
                  <a:moveTo>
                    <a:pt x="0" y="625492"/>
                  </a:moveTo>
                  <a:lnTo>
                    <a:pt x="391726" y="0"/>
                  </a:lnTo>
                  <a:lnTo>
                    <a:pt x="1104583" y="12442"/>
                  </a:lnTo>
                  <a:lnTo>
                    <a:pt x="712856" y="637935"/>
                  </a:lnTo>
                  <a:lnTo>
                    <a:pt x="0" y="625492"/>
                  </a:lnTo>
                  <a:close/>
                </a:path>
              </a:pathLst>
            </a:custGeom>
            <a:ln w="634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43867" y="3562779"/>
              <a:ext cx="2748132" cy="1691639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8827446" y="1388983"/>
              <a:ext cx="2524760" cy="352425"/>
            </a:xfrm>
            <a:custGeom>
              <a:avLst/>
              <a:gdLst/>
              <a:ahLst/>
              <a:cxnLst/>
              <a:rect l="l" t="t" r="r" b="b"/>
              <a:pathLst>
                <a:path w="2524759" h="352425">
                  <a:moveTo>
                    <a:pt x="2524716" y="0"/>
                  </a:moveTo>
                  <a:lnTo>
                    <a:pt x="0" y="0"/>
                  </a:lnTo>
                  <a:lnTo>
                    <a:pt x="0" y="352405"/>
                  </a:lnTo>
                  <a:lnTo>
                    <a:pt x="2524716" y="352405"/>
                  </a:lnTo>
                  <a:lnTo>
                    <a:pt x="2524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4477913" y="5912384"/>
            <a:ext cx="3307715" cy="462280"/>
          </a:xfrm>
          <a:prstGeom prst="rect">
            <a:avLst/>
          </a:prstGeom>
          <a:solidFill>
            <a:srgbClr val="287131"/>
          </a:solidFill>
          <a:ln w="25400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687070">
              <a:lnSpc>
                <a:spcPct val="100000"/>
              </a:lnSpc>
              <a:spcBef>
                <a:spcPts val="150"/>
              </a:spcBef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4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snapshots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8435950" y="5912384"/>
            <a:ext cx="3307715" cy="462280"/>
          </a:xfrm>
          <a:prstGeom prst="rect">
            <a:avLst/>
          </a:prstGeom>
          <a:solidFill>
            <a:srgbClr val="287131"/>
          </a:solidFill>
          <a:ln w="25400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516890">
              <a:lnSpc>
                <a:spcPct val="100000"/>
              </a:lnSpc>
              <a:spcBef>
                <a:spcPts val="150"/>
              </a:spcBef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isoconfigurational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2443564" y="5363643"/>
            <a:ext cx="93980" cy="1689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50">
                <a:latin typeface="Trebuchet MS"/>
                <a:cs typeface="Trebuchet MS"/>
              </a:rPr>
              <a:t>2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2747753" y="5250987"/>
            <a:ext cx="175260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 spc="-50">
                <a:latin typeface="Lucida Sans"/>
                <a:cs typeface="Lucida Sans"/>
              </a:rPr>
              <a:t>@</a:t>
            </a:r>
            <a:endParaRPr sz="1350">
              <a:latin typeface="Lucida Sans"/>
              <a:cs typeface="Lucida Sans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2722353" y="4943713"/>
            <a:ext cx="311150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350" spc="95">
                <a:latin typeface="Lucida Sans"/>
                <a:cs typeface="Lucida Sans"/>
              </a:rPr>
              <a:t>0</a:t>
            </a:r>
            <a:r>
              <a:rPr dirty="0" baseline="-45267" sz="2025" spc="142">
                <a:latin typeface="Cambria"/>
                <a:cs typeface="Cambria"/>
              </a:rPr>
              <a:t>0</a:t>
            </a:r>
            <a:endParaRPr baseline="-45267" sz="2025">
              <a:latin typeface="Cambria"/>
              <a:cs typeface="Cambria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2338889" y="5286833"/>
            <a:ext cx="669290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0865" algn="l"/>
              </a:tabLst>
            </a:pPr>
            <a:r>
              <a:rPr dirty="0" sz="1350" i="1">
                <a:latin typeface="メイリオ"/>
                <a:cs typeface="メイリオ"/>
              </a:rPr>
              <a:t>S</a:t>
            </a:r>
            <a:r>
              <a:rPr dirty="0" sz="1350" spc="470" i="1">
                <a:latin typeface="メイリオ"/>
                <a:cs typeface="メイリオ"/>
              </a:rPr>
              <a:t> </a:t>
            </a:r>
            <a:r>
              <a:rPr dirty="0" sz="1350" spc="240">
                <a:latin typeface="Cambria"/>
                <a:cs typeface="Cambria"/>
              </a:rPr>
              <a:t>=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1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2897115" y="5080275"/>
            <a:ext cx="622935" cy="640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ts val="1614"/>
              </a:lnSpc>
              <a:spcBef>
                <a:spcPts val="95"/>
              </a:spcBef>
              <a:tabLst>
                <a:tab pos="255904" algn="l"/>
              </a:tabLst>
            </a:pPr>
            <a:r>
              <a:rPr dirty="0" sz="1350" spc="-50">
                <a:latin typeface="Cambria"/>
                <a:cs typeface="Cambria"/>
              </a:rPr>
              <a:t>1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0</a:t>
            </a:r>
            <a:endParaRPr sz="1350">
              <a:latin typeface="Cambria"/>
              <a:cs typeface="Cambria"/>
            </a:endParaRPr>
          </a:p>
          <a:p>
            <a:pPr algn="r" marR="5080">
              <a:lnSpc>
                <a:spcPts val="1614"/>
              </a:lnSpc>
              <a:tabLst>
                <a:tab pos="255904" algn="l"/>
              </a:tabLst>
            </a:pPr>
            <a:r>
              <a:rPr dirty="0" sz="1350" spc="-50">
                <a:latin typeface="Cambria"/>
                <a:cs typeface="Cambria"/>
              </a:rPr>
              <a:t>0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0</a:t>
            </a:r>
            <a:endParaRPr sz="1350">
              <a:latin typeface="Cambria"/>
              <a:cs typeface="Cambria"/>
            </a:endParaRPr>
          </a:p>
          <a:p>
            <a:pPr algn="r" marR="5080">
              <a:lnSpc>
                <a:spcPts val="1614"/>
              </a:lnSpc>
              <a:tabLst>
                <a:tab pos="255904" algn="l"/>
                <a:tab pos="511809" algn="l"/>
              </a:tabLst>
            </a:pPr>
            <a:r>
              <a:rPr dirty="0" sz="1350" spc="-50">
                <a:latin typeface="Cambria"/>
                <a:cs typeface="Cambria"/>
              </a:rPr>
              <a:t>0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0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1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3494579" y="5250987"/>
            <a:ext cx="175260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 spc="180">
                <a:latin typeface="Lucida Sans"/>
                <a:cs typeface="Lucida Sans"/>
              </a:rPr>
              <a:t>A</a:t>
            </a:r>
            <a:endParaRPr sz="1350">
              <a:latin typeface="Lucida Sans"/>
              <a:cs typeface="Lucida Sans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584027" y="5373542"/>
            <a:ext cx="8699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5">
                <a:latin typeface="Times New Roman"/>
                <a:cs typeface="Times New Roman"/>
              </a:rPr>
              <a:t>4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859399" y="5271558"/>
            <a:ext cx="160655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50">
                <a:latin typeface="Lucida Sans"/>
                <a:cs typeface="Lucida Sans"/>
              </a:rPr>
              <a:t>@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833999" y="4993393"/>
            <a:ext cx="288925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1200" spc="90">
                <a:latin typeface="Lucida Sans"/>
                <a:cs typeface="Lucida Sans"/>
              </a:rPr>
              <a:t>0</a:t>
            </a:r>
            <a:r>
              <a:rPr dirty="0" baseline="-43981" sz="1800" spc="135">
                <a:latin typeface="Cambria"/>
                <a:cs typeface="Cambria"/>
              </a:rPr>
              <a:t>0</a:t>
            </a:r>
            <a:endParaRPr baseline="-43981" sz="1800">
              <a:latin typeface="Cambria"/>
              <a:cs typeface="Cambria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473586" y="5304008"/>
            <a:ext cx="624205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33400" algn="l"/>
              </a:tabLst>
            </a:pPr>
            <a:r>
              <a:rPr dirty="0" sz="1200" spc="75" i="1">
                <a:latin typeface="メイリオ"/>
                <a:cs typeface="メイリオ"/>
              </a:rPr>
              <a:t>C</a:t>
            </a:r>
            <a:r>
              <a:rPr dirty="0" sz="1200" spc="475" i="1">
                <a:latin typeface="メイリオ"/>
                <a:cs typeface="メイリオ"/>
              </a:rPr>
              <a:t> </a:t>
            </a:r>
            <a:r>
              <a:rPr dirty="0" sz="1200" spc="225">
                <a:latin typeface="Cambria"/>
                <a:cs typeface="Cambria"/>
              </a:rPr>
              <a:t>=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994627" y="5117019"/>
            <a:ext cx="687070" cy="5822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4"/>
              </a:spcBef>
              <a:tabLst>
                <a:tab pos="351790" algn="l"/>
              </a:tabLst>
            </a:pPr>
            <a:r>
              <a:rPr dirty="0" sz="1200" spc="390" i="1">
                <a:latin typeface="Verdana"/>
                <a:cs typeface="Verdana"/>
              </a:rPr>
              <a:t>-</a:t>
            </a:r>
            <a:r>
              <a:rPr dirty="0" sz="1200" spc="-60">
                <a:latin typeface="Cambria"/>
                <a:cs typeface="Cambria"/>
              </a:rPr>
              <a:t>1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0</a:t>
            </a:r>
            <a:endParaRPr sz="120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  <a:spcBef>
                <a:spcPts val="20"/>
              </a:spcBef>
              <a:tabLst>
                <a:tab pos="291465" algn="l"/>
              </a:tabLst>
            </a:pPr>
            <a:r>
              <a:rPr dirty="0" sz="1200" spc="-50">
                <a:latin typeface="Cambria"/>
                <a:cs typeface="Cambria"/>
              </a:rPr>
              <a:t>0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0</a:t>
            </a:r>
            <a:endParaRPr sz="120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  <a:spcBef>
                <a:spcPts val="20"/>
              </a:spcBef>
              <a:tabLst>
                <a:tab pos="291465" algn="l"/>
                <a:tab pos="583565" algn="l"/>
              </a:tabLst>
            </a:pPr>
            <a:r>
              <a:rPr dirty="0" sz="1200" spc="-50">
                <a:latin typeface="Cambria"/>
                <a:cs typeface="Cambria"/>
              </a:rPr>
              <a:t>0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0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1655688" y="5271558"/>
            <a:ext cx="160655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185">
                <a:latin typeface="Lucida Sans"/>
                <a:cs typeface="Lucida Sans"/>
              </a:rPr>
              <a:t>A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1884890" y="5260340"/>
            <a:ext cx="302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. . </a:t>
            </a:r>
            <a:r>
              <a:rPr dirty="0" sz="1800" spc="-5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2747753" y="3061246"/>
            <a:ext cx="175260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 spc="-50">
                <a:latin typeface="Lucida Sans"/>
                <a:cs typeface="Lucida Sans"/>
              </a:rPr>
              <a:t>@</a:t>
            </a:r>
            <a:endParaRPr sz="1350">
              <a:latin typeface="Lucida Sans"/>
              <a:cs typeface="Lucida Sans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2722353" y="2753972"/>
            <a:ext cx="311150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350" spc="95">
                <a:latin typeface="Lucida Sans"/>
                <a:cs typeface="Lucida Sans"/>
              </a:rPr>
              <a:t>0</a:t>
            </a:r>
            <a:r>
              <a:rPr dirty="0" baseline="-45267" sz="2025" spc="142">
                <a:latin typeface="Cambria"/>
                <a:cs typeface="Cambria"/>
              </a:rPr>
              <a:t>0</a:t>
            </a:r>
            <a:endParaRPr baseline="-45267" sz="2025">
              <a:latin typeface="Cambria"/>
              <a:cs typeface="Cambria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2338889" y="2890534"/>
            <a:ext cx="1181100" cy="640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  <a:tabLst>
                <a:tab pos="255904" algn="l"/>
              </a:tabLst>
            </a:pPr>
            <a:r>
              <a:rPr dirty="0" sz="1350" spc="-50">
                <a:latin typeface="Cambria"/>
                <a:cs typeface="Cambria"/>
              </a:rPr>
              <a:t>1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0</a:t>
            </a:r>
            <a:endParaRPr sz="1350">
              <a:latin typeface="Cambria"/>
              <a:cs typeface="Cambria"/>
            </a:endParaRPr>
          </a:p>
          <a:p>
            <a:pPr algn="r" marR="5080">
              <a:lnSpc>
                <a:spcPts val="1610"/>
              </a:lnSpc>
              <a:spcBef>
                <a:spcPts val="5"/>
              </a:spcBef>
              <a:tabLst>
                <a:tab pos="558165" algn="l"/>
                <a:tab pos="814069" algn="l"/>
                <a:tab pos="1069975" algn="l"/>
              </a:tabLst>
            </a:pPr>
            <a:r>
              <a:rPr dirty="0" sz="1350" i="1">
                <a:latin typeface="メイリオ"/>
                <a:cs typeface="メイリオ"/>
              </a:rPr>
              <a:t>S</a:t>
            </a:r>
            <a:r>
              <a:rPr dirty="0" sz="1350" spc="470" i="1">
                <a:latin typeface="メイリオ"/>
                <a:cs typeface="メイリオ"/>
              </a:rPr>
              <a:t> </a:t>
            </a:r>
            <a:r>
              <a:rPr dirty="0" sz="1350" spc="240">
                <a:latin typeface="Cambria"/>
                <a:cs typeface="Cambria"/>
              </a:rPr>
              <a:t>=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1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0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0</a:t>
            </a:r>
            <a:endParaRPr sz="1350">
              <a:latin typeface="Cambria"/>
              <a:cs typeface="Cambria"/>
            </a:endParaRPr>
          </a:p>
          <a:p>
            <a:pPr algn="r" marR="5080">
              <a:lnSpc>
                <a:spcPts val="1610"/>
              </a:lnSpc>
              <a:tabLst>
                <a:tab pos="255904" algn="l"/>
                <a:tab pos="511809" algn="l"/>
              </a:tabLst>
            </a:pPr>
            <a:r>
              <a:rPr dirty="0" sz="1350" spc="-50">
                <a:latin typeface="Cambria"/>
                <a:cs typeface="Cambria"/>
              </a:rPr>
              <a:t>0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0</a:t>
            </a:r>
            <a:r>
              <a:rPr dirty="0" sz="1350">
                <a:latin typeface="Cambria"/>
                <a:cs typeface="Cambria"/>
              </a:rPr>
              <a:t>	</a:t>
            </a:r>
            <a:r>
              <a:rPr dirty="0" sz="1350" spc="-50">
                <a:latin typeface="Cambria"/>
                <a:cs typeface="Cambria"/>
              </a:rPr>
              <a:t>1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3494579" y="3061246"/>
            <a:ext cx="175260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 spc="180">
                <a:latin typeface="Lucida Sans"/>
                <a:cs typeface="Lucida Sans"/>
              </a:rPr>
              <a:t>A</a:t>
            </a:r>
            <a:endParaRPr sz="1350">
              <a:latin typeface="Lucida Sans"/>
              <a:cs typeface="Lucida Sans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584027" y="3183800"/>
            <a:ext cx="8699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5">
                <a:latin typeface="Times New Roman"/>
                <a:cs typeface="Times New Roman"/>
              </a:rPr>
              <a:t>4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859399" y="3081816"/>
            <a:ext cx="160655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50">
                <a:latin typeface="Lucida Sans"/>
                <a:cs typeface="Lucida Sans"/>
              </a:rPr>
              <a:t>@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833999" y="2803651"/>
            <a:ext cx="288925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1200" spc="90">
                <a:latin typeface="Lucida Sans"/>
                <a:cs typeface="Lucida Sans"/>
              </a:rPr>
              <a:t>0</a:t>
            </a:r>
            <a:r>
              <a:rPr dirty="0" baseline="-43981" sz="1800" spc="135">
                <a:latin typeface="Cambria"/>
                <a:cs typeface="Cambria"/>
              </a:rPr>
              <a:t>0</a:t>
            </a:r>
            <a:endParaRPr baseline="-43981" sz="1800">
              <a:latin typeface="Cambria"/>
              <a:cs typeface="Cambria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473586" y="3114266"/>
            <a:ext cx="624205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33400" algn="l"/>
              </a:tabLst>
            </a:pPr>
            <a:r>
              <a:rPr dirty="0" sz="1200" spc="75" i="1">
                <a:latin typeface="メイリオ"/>
                <a:cs typeface="メイリオ"/>
              </a:rPr>
              <a:t>C</a:t>
            </a:r>
            <a:r>
              <a:rPr dirty="0" sz="1200" spc="475" i="1">
                <a:latin typeface="メイリオ"/>
                <a:cs typeface="メイリオ"/>
              </a:rPr>
              <a:t> </a:t>
            </a:r>
            <a:r>
              <a:rPr dirty="0" sz="1200" spc="225">
                <a:latin typeface="Cambria"/>
                <a:cs typeface="Cambria"/>
              </a:rPr>
              <a:t>=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969227" y="2927277"/>
            <a:ext cx="775970" cy="91884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68580">
              <a:lnSpc>
                <a:spcPct val="100000"/>
              </a:lnSpc>
              <a:spcBef>
                <a:spcPts val="114"/>
              </a:spcBef>
              <a:tabLst>
                <a:tab pos="351790" algn="l"/>
              </a:tabLst>
            </a:pPr>
            <a:r>
              <a:rPr dirty="0" sz="1200" spc="390" i="1">
                <a:latin typeface="Verdana"/>
                <a:cs typeface="Verdana"/>
              </a:rPr>
              <a:t>-</a:t>
            </a:r>
            <a:r>
              <a:rPr dirty="0" sz="1200" spc="-60">
                <a:latin typeface="Cambria"/>
                <a:cs typeface="Cambria"/>
              </a:rPr>
              <a:t>1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0</a:t>
            </a:r>
            <a:endParaRPr sz="1200">
              <a:latin typeface="Cambria"/>
              <a:cs typeface="Cambria"/>
            </a:endParaRPr>
          </a:p>
          <a:p>
            <a:pPr algn="r" marR="67945">
              <a:lnSpc>
                <a:spcPct val="100000"/>
              </a:lnSpc>
              <a:spcBef>
                <a:spcPts val="20"/>
              </a:spcBef>
              <a:tabLst>
                <a:tab pos="291465" algn="l"/>
              </a:tabLst>
            </a:pPr>
            <a:r>
              <a:rPr dirty="0" sz="1200" spc="-50">
                <a:latin typeface="Cambria"/>
                <a:cs typeface="Cambria"/>
              </a:rPr>
              <a:t>0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0</a:t>
            </a:r>
            <a:endParaRPr sz="1200">
              <a:latin typeface="Cambria"/>
              <a:cs typeface="Cambria"/>
            </a:endParaRPr>
          </a:p>
          <a:p>
            <a:pPr algn="r" marR="67945">
              <a:lnSpc>
                <a:spcPct val="100000"/>
              </a:lnSpc>
              <a:spcBef>
                <a:spcPts val="20"/>
              </a:spcBef>
              <a:tabLst>
                <a:tab pos="291465" algn="l"/>
                <a:tab pos="583565" algn="l"/>
              </a:tabLst>
            </a:pPr>
            <a:r>
              <a:rPr dirty="0" sz="1200" spc="-50">
                <a:latin typeface="Cambria"/>
                <a:cs typeface="Cambria"/>
              </a:rPr>
              <a:t>0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0</a:t>
            </a:r>
            <a:r>
              <a:rPr dirty="0" sz="1200">
                <a:latin typeface="Cambria"/>
                <a:cs typeface="Cambria"/>
              </a:rPr>
              <a:t>	</a:t>
            </a:r>
            <a:r>
              <a:rPr dirty="0" sz="1200" spc="-50"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  <a:p>
            <a:pPr marL="140970">
              <a:lnSpc>
                <a:spcPct val="100000"/>
              </a:lnSpc>
              <a:spcBef>
                <a:spcPts val="259"/>
              </a:spcBef>
            </a:pPr>
            <a:r>
              <a:rPr dirty="0" sz="2000" spc="-25" b="1" i="1">
                <a:latin typeface="Calibri"/>
                <a:cs typeface="Calibri"/>
              </a:rPr>
              <a:t>C</a:t>
            </a:r>
            <a:r>
              <a:rPr dirty="0" baseline="-17094" sz="1950" spc="-37" b="1">
                <a:latin typeface="Calibri"/>
                <a:cs typeface="Calibri"/>
              </a:rPr>
              <a:t>4</a:t>
            </a:r>
            <a:endParaRPr baseline="-17094" sz="195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1655688" y="3081816"/>
            <a:ext cx="160655" cy="21145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185">
                <a:latin typeface="Lucida Sans"/>
                <a:cs typeface="Lucida Sans"/>
              </a:rPr>
              <a:t>A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1884890" y="3068828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865" algn="l"/>
              </a:tabLst>
            </a:pPr>
            <a:r>
              <a:rPr dirty="0" sz="1800">
                <a:latin typeface="Calibri"/>
                <a:cs typeface="Calibri"/>
              </a:rPr>
              <a:t>. . </a:t>
            </a:r>
            <a:r>
              <a:rPr dirty="0" sz="1800" spc="-50">
                <a:latin typeface="Calibri"/>
                <a:cs typeface="Calibri"/>
              </a:rPr>
              <a:t>.</a:t>
            </a:r>
            <a:r>
              <a:rPr dirty="0" sz="1800">
                <a:latin typeface="Calibri"/>
                <a:cs typeface="Calibri"/>
              </a:rPr>
              <a:t>	</a:t>
            </a:r>
            <a:r>
              <a:rPr dirty="0" baseline="2923" sz="1425" spc="-75">
                <a:latin typeface="Trebuchet MS"/>
                <a:cs typeface="Trebuchet MS"/>
              </a:rPr>
              <a:t>2</a:t>
            </a:r>
            <a:endParaRPr baseline="2923" sz="1425">
              <a:latin typeface="Trebuchet MS"/>
              <a:cs typeface="Trebuchet MS"/>
            </a:endParaRPr>
          </a:p>
        </p:txBody>
      </p:sp>
      <p:sp>
        <p:nvSpPr>
          <p:cNvPr id="117" name="object 117" descr=""/>
          <p:cNvSpPr/>
          <p:nvPr/>
        </p:nvSpPr>
        <p:spPr>
          <a:xfrm>
            <a:off x="686194" y="4903265"/>
            <a:ext cx="2699385" cy="227329"/>
          </a:xfrm>
          <a:custGeom>
            <a:avLst/>
            <a:gdLst/>
            <a:ahLst/>
            <a:cxnLst/>
            <a:rect l="l" t="t" r="r" b="b"/>
            <a:pathLst>
              <a:path w="2699385" h="227329">
                <a:moveTo>
                  <a:pt x="2699018" y="3"/>
                </a:moveTo>
                <a:lnTo>
                  <a:pt x="2697533" y="44132"/>
                </a:lnTo>
                <a:lnTo>
                  <a:pt x="2693484" y="80168"/>
                </a:lnTo>
                <a:lnTo>
                  <a:pt x="2687478" y="104465"/>
                </a:lnTo>
                <a:lnTo>
                  <a:pt x="2680124" y="113374"/>
                </a:lnTo>
                <a:lnTo>
                  <a:pt x="1368403" y="113371"/>
                </a:lnTo>
                <a:lnTo>
                  <a:pt x="1361048" y="122280"/>
                </a:lnTo>
                <a:lnTo>
                  <a:pt x="1355042" y="146577"/>
                </a:lnTo>
                <a:lnTo>
                  <a:pt x="1350993" y="182613"/>
                </a:lnTo>
                <a:lnTo>
                  <a:pt x="1349509" y="226743"/>
                </a:lnTo>
                <a:lnTo>
                  <a:pt x="1348024" y="182613"/>
                </a:lnTo>
                <a:lnTo>
                  <a:pt x="1343975" y="146577"/>
                </a:lnTo>
                <a:lnTo>
                  <a:pt x="1337969" y="122280"/>
                </a:lnTo>
                <a:lnTo>
                  <a:pt x="1330615" y="113371"/>
                </a:lnTo>
                <a:lnTo>
                  <a:pt x="18893" y="113371"/>
                </a:lnTo>
                <a:lnTo>
                  <a:pt x="11539" y="104462"/>
                </a:lnTo>
                <a:lnTo>
                  <a:pt x="5533" y="80165"/>
                </a:lnTo>
                <a:lnTo>
                  <a:pt x="1484" y="44129"/>
                </a:lnTo>
                <a:lnTo>
                  <a:pt x="0" y="0"/>
                </a:lnTo>
              </a:path>
            </a:pathLst>
          </a:custGeom>
          <a:ln w="19050">
            <a:solidFill>
              <a:srgbClr val="3435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 txBox="1"/>
          <p:nvPr/>
        </p:nvSpPr>
        <p:spPr>
          <a:xfrm>
            <a:off x="9085298" y="1401571"/>
            <a:ext cx="2009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lattice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origin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search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11931015" y="6604507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636313" y="4772958"/>
            <a:ext cx="2966720" cy="339090"/>
          </a:xfrm>
          <a:custGeom>
            <a:avLst/>
            <a:gdLst/>
            <a:ahLst/>
            <a:cxnLst/>
            <a:rect l="l" t="t" r="r" b="b"/>
            <a:pathLst>
              <a:path w="2966720" h="339089">
                <a:moveTo>
                  <a:pt x="1470200" y="0"/>
                </a:moveTo>
                <a:lnTo>
                  <a:pt x="0" y="338554"/>
                </a:lnTo>
                <a:lnTo>
                  <a:pt x="2966652" y="338554"/>
                </a:lnTo>
                <a:lnTo>
                  <a:pt x="1470200" y="0"/>
                </a:lnTo>
                <a:close/>
              </a:path>
            </a:pathLst>
          </a:custGeom>
          <a:solidFill>
            <a:srgbClr val="D9D9D9">
              <a:alpha val="521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141730">
              <a:lnSpc>
                <a:spcPct val="100000"/>
              </a:lnSpc>
              <a:spcBef>
                <a:spcPts val="95"/>
              </a:spcBef>
            </a:pPr>
            <a:r>
              <a:rPr dirty="0"/>
              <a:t>Compare</a:t>
            </a:r>
            <a:r>
              <a:rPr dirty="0" spc="210"/>
              <a:t> </a:t>
            </a:r>
            <a:r>
              <a:rPr dirty="0"/>
              <a:t>against</a:t>
            </a:r>
            <a:r>
              <a:rPr dirty="0" spc="200"/>
              <a:t> </a:t>
            </a:r>
            <a:r>
              <a:rPr dirty="0" spc="-10"/>
              <a:t>repositories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721025" y="1014775"/>
            <a:ext cx="2750185" cy="708025"/>
          </a:xfrm>
          <a:prstGeom prst="rect">
            <a:avLst/>
          </a:prstGeom>
          <a:solidFill>
            <a:srgbClr val="F2F2F2"/>
          </a:solidFill>
          <a:ln w="9525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157480" marR="149860" indent="624840">
              <a:lnSpc>
                <a:spcPct val="100000"/>
              </a:lnSpc>
              <a:spcBef>
                <a:spcPts val="254"/>
              </a:spcBef>
            </a:pPr>
            <a:r>
              <a:rPr dirty="0" sz="2000">
                <a:latin typeface="Calibri"/>
                <a:cs typeface="Calibri"/>
              </a:rPr>
              <a:t>compare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Prototype</a:t>
            </a:r>
            <a:r>
              <a:rPr dirty="0" sz="2000" spc="-11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Encyclopedia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739" y="6467347"/>
            <a:ext cx="120332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Mehl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et</a:t>
            </a:r>
            <a:r>
              <a:rPr dirty="0" sz="1200" spc="-25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al.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Comput.</a:t>
            </a:r>
            <a:r>
              <a:rPr dirty="0" sz="1200" spc="-25">
                <a:latin typeface="Calibri"/>
                <a:cs typeface="Calibri"/>
              </a:rPr>
              <a:t> Mater. </a:t>
            </a:r>
            <a:r>
              <a:rPr dirty="0" sz="1200">
                <a:latin typeface="Calibri"/>
                <a:cs typeface="Calibri"/>
              </a:rPr>
              <a:t>Sci.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136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S1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(2017);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Hicks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et</a:t>
            </a:r>
            <a:r>
              <a:rPr dirty="0" sz="1200" spc="-25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al.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Comput.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Mater. </a:t>
            </a:r>
            <a:r>
              <a:rPr dirty="0" sz="1200">
                <a:latin typeface="Calibri"/>
                <a:cs typeface="Calibri"/>
              </a:rPr>
              <a:t>Sci.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161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S1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(2019);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Rose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et</a:t>
            </a:r>
            <a:r>
              <a:rPr dirty="0" sz="1200" spc="-2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al.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Comput.</a:t>
            </a:r>
            <a:r>
              <a:rPr dirty="0" sz="1200" spc="-25">
                <a:latin typeface="Calibri"/>
                <a:cs typeface="Calibri"/>
              </a:rPr>
              <a:t> Mater.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Sci.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137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362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(2017);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Hicks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et</a:t>
            </a:r>
            <a:r>
              <a:rPr dirty="0" sz="1200" spc="-2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al.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npj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Comput.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Mater. </a:t>
            </a:r>
            <a:r>
              <a:rPr dirty="0" sz="1200" b="1">
                <a:latin typeface="Calibri"/>
                <a:cs typeface="Calibri"/>
              </a:rPr>
              <a:t>7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30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(2021)</a:t>
            </a:r>
            <a:endParaRPr sz="1200">
              <a:latin typeface="Calibri"/>
              <a:cs typeface="Calibri"/>
            </a:endParaRPr>
          </a:p>
          <a:p>
            <a:pPr marL="11864975">
              <a:lnSpc>
                <a:spcPts val="1260"/>
              </a:lnSpc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3738" y="1888089"/>
            <a:ext cx="1617785" cy="133025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383902" y="3211068"/>
            <a:ext cx="27368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0" b="1"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902926" y="3243955"/>
            <a:ext cx="386715" cy="505459"/>
            <a:chOff x="5902926" y="3243955"/>
            <a:chExt cx="386715" cy="505459"/>
          </a:xfrm>
        </p:grpSpPr>
        <p:sp>
          <p:nvSpPr>
            <p:cNvPr id="10" name="object 10" descr=""/>
            <p:cNvSpPr/>
            <p:nvPr/>
          </p:nvSpPr>
          <p:spPr>
            <a:xfrm>
              <a:off x="5909275" y="3250305"/>
              <a:ext cx="374015" cy="492759"/>
            </a:xfrm>
            <a:custGeom>
              <a:avLst/>
              <a:gdLst/>
              <a:ahLst/>
              <a:cxnLst/>
              <a:rect l="l" t="t" r="r" b="b"/>
              <a:pathLst>
                <a:path w="374014" h="492760">
                  <a:moveTo>
                    <a:pt x="280085" y="0"/>
                  </a:moveTo>
                  <a:lnTo>
                    <a:pt x="93362" y="0"/>
                  </a:lnTo>
                  <a:lnTo>
                    <a:pt x="93362" y="305992"/>
                  </a:lnTo>
                  <a:lnTo>
                    <a:pt x="0" y="305992"/>
                  </a:lnTo>
                  <a:lnTo>
                    <a:pt x="186724" y="492716"/>
                  </a:lnTo>
                  <a:lnTo>
                    <a:pt x="373448" y="305992"/>
                  </a:lnTo>
                  <a:lnTo>
                    <a:pt x="280085" y="305992"/>
                  </a:lnTo>
                  <a:lnTo>
                    <a:pt x="280085" y="0"/>
                  </a:lnTo>
                  <a:close/>
                </a:path>
              </a:pathLst>
            </a:custGeom>
            <a:solidFill>
              <a:srgbClr val="2228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09276" y="3250305"/>
              <a:ext cx="374015" cy="492759"/>
            </a:xfrm>
            <a:custGeom>
              <a:avLst/>
              <a:gdLst/>
              <a:ahLst/>
              <a:cxnLst/>
              <a:rect l="l" t="t" r="r" b="b"/>
              <a:pathLst>
                <a:path w="374014" h="492760">
                  <a:moveTo>
                    <a:pt x="280086" y="0"/>
                  </a:moveTo>
                  <a:lnTo>
                    <a:pt x="280086" y="305993"/>
                  </a:lnTo>
                  <a:lnTo>
                    <a:pt x="373448" y="305993"/>
                  </a:lnTo>
                  <a:lnTo>
                    <a:pt x="186724" y="492717"/>
                  </a:lnTo>
                  <a:lnTo>
                    <a:pt x="0" y="305993"/>
                  </a:lnTo>
                  <a:lnTo>
                    <a:pt x="93362" y="305993"/>
                  </a:lnTo>
                  <a:lnTo>
                    <a:pt x="93362" y="0"/>
                  </a:lnTo>
                  <a:lnTo>
                    <a:pt x="280086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369866" y="5323213"/>
            <a:ext cx="2601595" cy="9391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27940" rIns="0" bIns="0" rtlCol="0" vert="horz">
            <a:spAutoFit/>
          </a:bodyPr>
          <a:lstStyle/>
          <a:p>
            <a:pPr algn="just" marL="90805" marR="857885">
              <a:lnSpc>
                <a:spcPct val="102699"/>
              </a:lnSpc>
              <a:spcBef>
                <a:spcPts val="220"/>
              </a:spcBef>
            </a:pPr>
            <a:r>
              <a:rPr dirty="0" sz="1100" b="1">
                <a:latin typeface="Calibri"/>
                <a:cs typeface="Calibri"/>
              </a:rPr>
              <a:t>label:</a:t>
            </a:r>
            <a:r>
              <a:rPr dirty="0" sz="1100" spc="215" b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ABC_cF12_216_b_c_a </a:t>
            </a:r>
            <a:r>
              <a:rPr dirty="0" sz="1100" b="1">
                <a:latin typeface="Calibri"/>
                <a:cs typeface="Calibri"/>
              </a:rPr>
              <a:t>common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name: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half-Heusler </a:t>
            </a:r>
            <a:r>
              <a:rPr dirty="0" sz="1100" b="1" i="1">
                <a:latin typeface="Calibri"/>
                <a:cs typeface="Calibri"/>
              </a:rPr>
              <a:t>Strukturbericht</a:t>
            </a:r>
            <a:r>
              <a:rPr dirty="0" sz="1100" b="1">
                <a:latin typeface="Calibri"/>
                <a:cs typeface="Calibri"/>
              </a:rPr>
              <a:t>:</a:t>
            </a:r>
            <a:r>
              <a:rPr dirty="0" sz="1100" spc="165" b="1">
                <a:latin typeface="Calibri"/>
                <a:cs typeface="Calibri"/>
              </a:rPr>
              <a:t> </a:t>
            </a:r>
            <a:r>
              <a:rPr dirty="0" sz="1100" spc="-25" i="1">
                <a:latin typeface="Calibri"/>
                <a:cs typeface="Calibri"/>
              </a:rPr>
              <a:t>C1</a:t>
            </a:r>
            <a:r>
              <a:rPr dirty="0" baseline="-15873" sz="1050" spc="-37" i="1">
                <a:latin typeface="Calibri"/>
                <a:cs typeface="Calibri"/>
              </a:rPr>
              <a:t>b</a:t>
            </a:r>
            <a:endParaRPr baseline="-15873" sz="1050">
              <a:latin typeface="Calibri"/>
              <a:cs typeface="Calibri"/>
            </a:endParaRPr>
          </a:p>
          <a:p>
            <a:pPr algn="just" marL="521970" marR="186055" indent="-431165">
              <a:lnSpc>
                <a:spcPts val="1300"/>
              </a:lnSpc>
              <a:spcBef>
                <a:spcPts val="35"/>
              </a:spcBef>
            </a:pPr>
            <a:r>
              <a:rPr dirty="0" sz="1100" b="1">
                <a:latin typeface="Calibri"/>
                <a:cs typeface="Calibri"/>
              </a:rPr>
              <a:t>web:</a:t>
            </a:r>
            <a:r>
              <a:rPr dirty="0" sz="1100" spc="55" b="1"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3B14FF"/>
                </a:solidFill>
                <a:latin typeface="Calibri"/>
                <a:cs typeface="Calibri"/>
              </a:rPr>
              <a:t>aflow.org/prototype-encyclopedia/ ABC_cF12_216_b_c_a.html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342060" y="5520435"/>
            <a:ext cx="80645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77800" marR="5080" indent="-165735">
              <a:lnSpc>
                <a:spcPts val="1900"/>
              </a:lnSpc>
              <a:spcBef>
                <a:spcPts val="180"/>
              </a:spcBef>
            </a:pPr>
            <a:r>
              <a:rPr dirty="0" sz="1600" spc="-10" b="1">
                <a:latin typeface="Calibri"/>
                <a:cs typeface="Calibri"/>
              </a:rPr>
              <a:t>matching entry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941149" y="2311908"/>
            <a:ext cx="686435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39065">
              <a:lnSpc>
                <a:spcPct val="101400"/>
              </a:lnSpc>
              <a:spcBef>
                <a:spcPts val="75"/>
              </a:spcBef>
            </a:pPr>
            <a:r>
              <a:rPr dirty="0" sz="1400" spc="-10">
                <a:latin typeface="Calibri"/>
                <a:cs typeface="Calibri"/>
              </a:rPr>
              <a:t>input structure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681687" y="3667305"/>
            <a:ext cx="3257550" cy="1671320"/>
            <a:chOff x="4681687" y="3667305"/>
            <a:chExt cx="3257550" cy="1671320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1687" y="3858093"/>
              <a:ext cx="1053672" cy="142003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733738" y="4003442"/>
              <a:ext cx="724535" cy="998855"/>
            </a:xfrm>
            <a:custGeom>
              <a:avLst/>
              <a:gdLst/>
              <a:ahLst/>
              <a:cxnLst/>
              <a:rect l="l" t="t" r="r" b="b"/>
              <a:pathLst>
                <a:path w="724535" h="998854">
                  <a:moveTo>
                    <a:pt x="724522" y="0"/>
                  </a:moveTo>
                  <a:lnTo>
                    <a:pt x="0" y="503629"/>
                  </a:lnTo>
                  <a:lnTo>
                    <a:pt x="724522" y="998425"/>
                  </a:lnTo>
                  <a:lnTo>
                    <a:pt x="724522" y="0"/>
                  </a:lnTo>
                  <a:close/>
                </a:path>
              </a:pathLst>
            </a:custGeom>
            <a:solidFill>
              <a:srgbClr val="D9D9D9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733738" y="4003442"/>
              <a:ext cx="724535" cy="998855"/>
            </a:xfrm>
            <a:custGeom>
              <a:avLst/>
              <a:gdLst/>
              <a:ahLst/>
              <a:cxnLst/>
              <a:rect l="l" t="t" r="r" b="b"/>
              <a:pathLst>
                <a:path w="724535" h="998854">
                  <a:moveTo>
                    <a:pt x="0" y="503630"/>
                  </a:moveTo>
                  <a:lnTo>
                    <a:pt x="724522" y="998426"/>
                  </a:lnTo>
                  <a:lnTo>
                    <a:pt x="724522" y="0"/>
                  </a:lnTo>
                  <a:lnTo>
                    <a:pt x="0" y="50363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181288" y="3923478"/>
              <a:ext cx="1158875" cy="1158875"/>
            </a:xfrm>
            <a:custGeom>
              <a:avLst/>
              <a:gdLst/>
              <a:ahLst/>
              <a:cxnLst/>
              <a:rect l="l" t="t" r="r" b="b"/>
              <a:pathLst>
                <a:path w="1158875" h="1158875">
                  <a:moveTo>
                    <a:pt x="579175" y="0"/>
                  </a:moveTo>
                  <a:lnTo>
                    <a:pt x="531674" y="1919"/>
                  </a:lnTo>
                  <a:lnTo>
                    <a:pt x="485230" y="7580"/>
                  </a:lnTo>
                  <a:lnTo>
                    <a:pt x="439993" y="16832"/>
                  </a:lnTo>
                  <a:lnTo>
                    <a:pt x="396111" y="29526"/>
                  </a:lnTo>
                  <a:lnTo>
                    <a:pt x="353734" y="45514"/>
                  </a:lnTo>
                  <a:lnTo>
                    <a:pt x="313011" y="64646"/>
                  </a:lnTo>
                  <a:lnTo>
                    <a:pt x="274090" y="86773"/>
                  </a:lnTo>
                  <a:lnTo>
                    <a:pt x="237122" y="111747"/>
                  </a:lnTo>
                  <a:lnTo>
                    <a:pt x="202254" y="139418"/>
                  </a:lnTo>
                  <a:lnTo>
                    <a:pt x="169636" y="169636"/>
                  </a:lnTo>
                  <a:lnTo>
                    <a:pt x="139418" y="202254"/>
                  </a:lnTo>
                  <a:lnTo>
                    <a:pt x="111747" y="237122"/>
                  </a:lnTo>
                  <a:lnTo>
                    <a:pt x="86773" y="274090"/>
                  </a:lnTo>
                  <a:lnTo>
                    <a:pt x="64646" y="313011"/>
                  </a:lnTo>
                  <a:lnTo>
                    <a:pt x="45514" y="353734"/>
                  </a:lnTo>
                  <a:lnTo>
                    <a:pt x="29526" y="396111"/>
                  </a:lnTo>
                  <a:lnTo>
                    <a:pt x="16832" y="439993"/>
                  </a:lnTo>
                  <a:lnTo>
                    <a:pt x="7580" y="485230"/>
                  </a:lnTo>
                  <a:lnTo>
                    <a:pt x="1919" y="531674"/>
                  </a:lnTo>
                  <a:lnTo>
                    <a:pt x="0" y="579175"/>
                  </a:lnTo>
                  <a:lnTo>
                    <a:pt x="1919" y="626677"/>
                  </a:lnTo>
                  <a:lnTo>
                    <a:pt x="7580" y="673121"/>
                  </a:lnTo>
                  <a:lnTo>
                    <a:pt x="16832" y="718358"/>
                  </a:lnTo>
                  <a:lnTo>
                    <a:pt x="29526" y="762240"/>
                  </a:lnTo>
                  <a:lnTo>
                    <a:pt x="45514" y="804617"/>
                  </a:lnTo>
                  <a:lnTo>
                    <a:pt x="64646" y="845340"/>
                  </a:lnTo>
                  <a:lnTo>
                    <a:pt x="86773" y="884260"/>
                  </a:lnTo>
                  <a:lnTo>
                    <a:pt x="111747" y="921229"/>
                  </a:lnTo>
                  <a:lnTo>
                    <a:pt x="139418" y="956097"/>
                  </a:lnTo>
                  <a:lnTo>
                    <a:pt x="169636" y="988715"/>
                  </a:lnTo>
                  <a:lnTo>
                    <a:pt x="202254" y="1018933"/>
                  </a:lnTo>
                  <a:lnTo>
                    <a:pt x="237122" y="1046604"/>
                  </a:lnTo>
                  <a:lnTo>
                    <a:pt x="274090" y="1071577"/>
                  </a:lnTo>
                  <a:lnTo>
                    <a:pt x="313011" y="1093705"/>
                  </a:lnTo>
                  <a:lnTo>
                    <a:pt x="353734" y="1112837"/>
                  </a:lnTo>
                  <a:lnTo>
                    <a:pt x="396111" y="1128824"/>
                  </a:lnTo>
                  <a:lnTo>
                    <a:pt x="439993" y="1141519"/>
                  </a:lnTo>
                  <a:lnTo>
                    <a:pt x="485230" y="1150771"/>
                  </a:lnTo>
                  <a:lnTo>
                    <a:pt x="531674" y="1156431"/>
                  </a:lnTo>
                  <a:lnTo>
                    <a:pt x="579175" y="1158351"/>
                  </a:lnTo>
                  <a:lnTo>
                    <a:pt x="626677" y="1156431"/>
                  </a:lnTo>
                  <a:lnTo>
                    <a:pt x="673121" y="1150771"/>
                  </a:lnTo>
                  <a:lnTo>
                    <a:pt x="718358" y="1141519"/>
                  </a:lnTo>
                  <a:lnTo>
                    <a:pt x="762240" y="1128824"/>
                  </a:lnTo>
                  <a:lnTo>
                    <a:pt x="804617" y="1112837"/>
                  </a:lnTo>
                  <a:lnTo>
                    <a:pt x="845340" y="1093705"/>
                  </a:lnTo>
                  <a:lnTo>
                    <a:pt x="884260" y="1071577"/>
                  </a:lnTo>
                  <a:lnTo>
                    <a:pt x="921229" y="1046604"/>
                  </a:lnTo>
                  <a:lnTo>
                    <a:pt x="956097" y="1018933"/>
                  </a:lnTo>
                  <a:lnTo>
                    <a:pt x="988715" y="988715"/>
                  </a:lnTo>
                  <a:lnTo>
                    <a:pt x="1018933" y="956097"/>
                  </a:lnTo>
                  <a:lnTo>
                    <a:pt x="1046604" y="921229"/>
                  </a:lnTo>
                  <a:lnTo>
                    <a:pt x="1071577" y="884260"/>
                  </a:lnTo>
                  <a:lnTo>
                    <a:pt x="1093705" y="845340"/>
                  </a:lnTo>
                  <a:lnTo>
                    <a:pt x="1112837" y="804617"/>
                  </a:lnTo>
                  <a:lnTo>
                    <a:pt x="1128824" y="762240"/>
                  </a:lnTo>
                  <a:lnTo>
                    <a:pt x="1141519" y="718358"/>
                  </a:lnTo>
                  <a:lnTo>
                    <a:pt x="1150771" y="673121"/>
                  </a:lnTo>
                  <a:lnTo>
                    <a:pt x="1156431" y="626677"/>
                  </a:lnTo>
                  <a:lnTo>
                    <a:pt x="1158351" y="579175"/>
                  </a:lnTo>
                  <a:lnTo>
                    <a:pt x="1156431" y="531674"/>
                  </a:lnTo>
                  <a:lnTo>
                    <a:pt x="1150771" y="485230"/>
                  </a:lnTo>
                  <a:lnTo>
                    <a:pt x="1141519" y="439993"/>
                  </a:lnTo>
                  <a:lnTo>
                    <a:pt x="1128824" y="396111"/>
                  </a:lnTo>
                  <a:lnTo>
                    <a:pt x="1112837" y="353734"/>
                  </a:lnTo>
                  <a:lnTo>
                    <a:pt x="1093705" y="313011"/>
                  </a:lnTo>
                  <a:lnTo>
                    <a:pt x="1071577" y="274090"/>
                  </a:lnTo>
                  <a:lnTo>
                    <a:pt x="1046604" y="237122"/>
                  </a:lnTo>
                  <a:lnTo>
                    <a:pt x="1018933" y="202254"/>
                  </a:lnTo>
                  <a:lnTo>
                    <a:pt x="988715" y="169636"/>
                  </a:lnTo>
                  <a:lnTo>
                    <a:pt x="956097" y="139418"/>
                  </a:lnTo>
                  <a:lnTo>
                    <a:pt x="921229" y="111747"/>
                  </a:lnTo>
                  <a:lnTo>
                    <a:pt x="884260" y="86773"/>
                  </a:lnTo>
                  <a:lnTo>
                    <a:pt x="845340" y="64646"/>
                  </a:lnTo>
                  <a:lnTo>
                    <a:pt x="804617" y="45514"/>
                  </a:lnTo>
                  <a:lnTo>
                    <a:pt x="762240" y="29526"/>
                  </a:lnTo>
                  <a:lnTo>
                    <a:pt x="718358" y="16832"/>
                  </a:lnTo>
                  <a:lnTo>
                    <a:pt x="673121" y="7580"/>
                  </a:lnTo>
                  <a:lnTo>
                    <a:pt x="626677" y="1919"/>
                  </a:lnTo>
                  <a:lnTo>
                    <a:pt x="579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181288" y="3923478"/>
              <a:ext cx="1158875" cy="1158875"/>
            </a:xfrm>
            <a:custGeom>
              <a:avLst/>
              <a:gdLst/>
              <a:ahLst/>
              <a:cxnLst/>
              <a:rect l="l" t="t" r="r" b="b"/>
              <a:pathLst>
                <a:path w="1158875" h="1158875">
                  <a:moveTo>
                    <a:pt x="0" y="579176"/>
                  </a:moveTo>
                  <a:lnTo>
                    <a:pt x="1919" y="531674"/>
                  </a:lnTo>
                  <a:lnTo>
                    <a:pt x="7580" y="485230"/>
                  </a:lnTo>
                  <a:lnTo>
                    <a:pt x="16832" y="439993"/>
                  </a:lnTo>
                  <a:lnTo>
                    <a:pt x="29526" y="396111"/>
                  </a:lnTo>
                  <a:lnTo>
                    <a:pt x="45514" y="353734"/>
                  </a:lnTo>
                  <a:lnTo>
                    <a:pt x="64646" y="313011"/>
                  </a:lnTo>
                  <a:lnTo>
                    <a:pt x="86773" y="274090"/>
                  </a:lnTo>
                  <a:lnTo>
                    <a:pt x="111747" y="237122"/>
                  </a:lnTo>
                  <a:lnTo>
                    <a:pt x="139417" y="202254"/>
                  </a:lnTo>
                  <a:lnTo>
                    <a:pt x="169636" y="169636"/>
                  </a:lnTo>
                  <a:lnTo>
                    <a:pt x="202254" y="139417"/>
                  </a:lnTo>
                  <a:lnTo>
                    <a:pt x="237122" y="111747"/>
                  </a:lnTo>
                  <a:lnTo>
                    <a:pt x="274090" y="86773"/>
                  </a:lnTo>
                  <a:lnTo>
                    <a:pt x="313011" y="64646"/>
                  </a:lnTo>
                  <a:lnTo>
                    <a:pt x="353734" y="45514"/>
                  </a:lnTo>
                  <a:lnTo>
                    <a:pt x="396111" y="29526"/>
                  </a:lnTo>
                  <a:lnTo>
                    <a:pt x="439993" y="16832"/>
                  </a:lnTo>
                  <a:lnTo>
                    <a:pt x="485230" y="7580"/>
                  </a:lnTo>
                  <a:lnTo>
                    <a:pt x="531674" y="1919"/>
                  </a:lnTo>
                  <a:lnTo>
                    <a:pt x="579176" y="0"/>
                  </a:lnTo>
                  <a:lnTo>
                    <a:pt x="626677" y="1919"/>
                  </a:lnTo>
                  <a:lnTo>
                    <a:pt x="673121" y="7580"/>
                  </a:lnTo>
                  <a:lnTo>
                    <a:pt x="718358" y="16832"/>
                  </a:lnTo>
                  <a:lnTo>
                    <a:pt x="762240" y="29526"/>
                  </a:lnTo>
                  <a:lnTo>
                    <a:pt x="804617" y="45514"/>
                  </a:lnTo>
                  <a:lnTo>
                    <a:pt x="845340" y="64646"/>
                  </a:lnTo>
                  <a:lnTo>
                    <a:pt x="884261" y="86773"/>
                  </a:lnTo>
                  <a:lnTo>
                    <a:pt x="921229" y="111747"/>
                  </a:lnTo>
                  <a:lnTo>
                    <a:pt x="956097" y="139417"/>
                  </a:lnTo>
                  <a:lnTo>
                    <a:pt x="988715" y="169636"/>
                  </a:lnTo>
                  <a:lnTo>
                    <a:pt x="1018934" y="202254"/>
                  </a:lnTo>
                  <a:lnTo>
                    <a:pt x="1046604" y="237122"/>
                  </a:lnTo>
                  <a:lnTo>
                    <a:pt x="1071578" y="274090"/>
                  </a:lnTo>
                  <a:lnTo>
                    <a:pt x="1093705" y="313011"/>
                  </a:lnTo>
                  <a:lnTo>
                    <a:pt x="1112837" y="353734"/>
                  </a:lnTo>
                  <a:lnTo>
                    <a:pt x="1128825" y="396111"/>
                  </a:lnTo>
                  <a:lnTo>
                    <a:pt x="1141519" y="439993"/>
                  </a:lnTo>
                  <a:lnTo>
                    <a:pt x="1150771" y="485230"/>
                  </a:lnTo>
                  <a:lnTo>
                    <a:pt x="1156432" y="531674"/>
                  </a:lnTo>
                  <a:lnTo>
                    <a:pt x="1158352" y="579176"/>
                  </a:lnTo>
                  <a:lnTo>
                    <a:pt x="1156432" y="626677"/>
                  </a:lnTo>
                  <a:lnTo>
                    <a:pt x="1150771" y="673121"/>
                  </a:lnTo>
                  <a:lnTo>
                    <a:pt x="1141519" y="718358"/>
                  </a:lnTo>
                  <a:lnTo>
                    <a:pt x="1128825" y="762240"/>
                  </a:lnTo>
                  <a:lnTo>
                    <a:pt x="1112837" y="804617"/>
                  </a:lnTo>
                  <a:lnTo>
                    <a:pt x="1093705" y="845340"/>
                  </a:lnTo>
                  <a:lnTo>
                    <a:pt x="1071578" y="884261"/>
                  </a:lnTo>
                  <a:lnTo>
                    <a:pt x="1046604" y="921229"/>
                  </a:lnTo>
                  <a:lnTo>
                    <a:pt x="1018934" y="956097"/>
                  </a:lnTo>
                  <a:lnTo>
                    <a:pt x="988715" y="988715"/>
                  </a:lnTo>
                  <a:lnTo>
                    <a:pt x="956097" y="1018934"/>
                  </a:lnTo>
                  <a:lnTo>
                    <a:pt x="921229" y="1046604"/>
                  </a:lnTo>
                  <a:lnTo>
                    <a:pt x="884261" y="1071578"/>
                  </a:lnTo>
                  <a:lnTo>
                    <a:pt x="845340" y="1093705"/>
                  </a:lnTo>
                  <a:lnTo>
                    <a:pt x="804617" y="1112837"/>
                  </a:lnTo>
                  <a:lnTo>
                    <a:pt x="762240" y="1128825"/>
                  </a:lnTo>
                  <a:lnTo>
                    <a:pt x="718358" y="1141519"/>
                  </a:lnTo>
                  <a:lnTo>
                    <a:pt x="673121" y="1150771"/>
                  </a:lnTo>
                  <a:lnTo>
                    <a:pt x="626677" y="1156432"/>
                  </a:lnTo>
                  <a:lnTo>
                    <a:pt x="579176" y="1158352"/>
                  </a:lnTo>
                  <a:lnTo>
                    <a:pt x="531674" y="1156432"/>
                  </a:lnTo>
                  <a:lnTo>
                    <a:pt x="485230" y="1150771"/>
                  </a:lnTo>
                  <a:lnTo>
                    <a:pt x="439993" y="1141519"/>
                  </a:lnTo>
                  <a:lnTo>
                    <a:pt x="396111" y="1128825"/>
                  </a:lnTo>
                  <a:lnTo>
                    <a:pt x="353734" y="1112837"/>
                  </a:lnTo>
                  <a:lnTo>
                    <a:pt x="313011" y="1093705"/>
                  </a:lnTo>
                  <a:lnTo>
                    <a:pt x="274090" y="1071578"/>
                  </a:lnTo>
                  <a:lnTo>
                    <a:pt x="237122" y="1046604"/>
                  </a:lnTo>
                  <a:lnTo>
                    <a:pt x="202254" y="1018934"/>
                  </a:lnTo>
                  <a:lnTo>
                    <a:pt x="169636" y="988715"/>
                  </a:lnTo>
                  <a:lnTo>
                    <a:pt x="139417" y="956097"/>
                  </a:lnTo>
                  <a:lnTo>
                    <a:pt x="111747" y="921229"/>
                  </a:lnTo>
                  <a:lnTo>
                    <a:pt x="86773" y="884261"/>
                  </a:lnTo>
                  <a:lnTo>
                    <a:pt x="64646" y="845340"/>
                  </a:lnTo>
                  <a:lnTo>
                    <a:pt x="45514" y="804617"/>
                  </a:lnTo>
                  <a:lnTo>
                    <a:pt x="29526" y="762240"/>
                  </a:lnTo>
                  <a:lnTo>
                    <a:pt x="16832" y="718358"/>
                  </a:lnTo>
                  <a:lnTo>
                    <a:pt x="7580" y="673121"/>
                  </a:lnTo>
                  <a:lnTo>
                    <a:pt x="1919" y="626677"/>
                  </a:lnTo>
                  <a:lnTo>
                    <a:pt x="0" y="579176"/>
                  </a:lnTo>
                  <a:close/>
                </a:path>
              </a:pathLst>
            </a:custGeom>
            <a:ln w="31750">
              <a:solidFill>
                <a:srgbClr val="DC5F0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2024" y="3667305"/>
              <a:ext cx="2356877" cy="1670697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9057529" y="1014775"/>
            <a:ext cx="2124710" cy="708025"/>
          </a:xfrm>
          <a:prstGeom prst="rect">
            <a:avLst/>
          </a:prstGeom>
          <a:solidFill>
            <a:srgbClr val="F2F2F2"/>
          </a:solidFill>
          <a:ln w="9525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184150" marR="177165" indent="285115">
              <a:lnSpc>
                <a:spcPct val="100000"/>
              </a:lnSpc>
              <a:spcBef>
                <a:spcPts val="254"/>
              </a:spcBef>
            </a:pPr>
            <a:r>
              <a:rPr dirty="0" sz="2000">
                <a:latin typeface="Calibri"/>
                <a:cs typeface="Calibri"/>
              </a:rPr>
              <a:t>compare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AFLOW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2528" y="3902690"/>
            <a:ext cx="2094222" cy="584288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8776454" y="3898698"/>
            <a:ext cx="2686685" cy="883919"/>
          </a:xfrm>
          <a:prstGeom prst="rect">
            <a:avLst/>
          </a:prstGeom>
          <a:ln w="12700">
            <a:solidFill>
              <a:srgbClr val="22277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1600">
              <a:latin typeface="Times New Roman"/>
              <a:cs typeface="Times New Roman"/>
            </a:endParaRPr>
          </a:p>
          <a:p>
            <a:pPr marL="454025">
              <a:lnSpc>
                <a:spcPct val="100000"/>
              </a:lnSpc>
            </a:pPr>
            <a:r>
              <a:rPr dirty="0" sz="1600" spc="-10" b="1">
                <a:latin typeface="Calibri"/>
                <a:cs typeface="Calibri"/>
              </a:rPr>
              <a:t>database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(via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AFLUX)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425962" y="3226308"/>
            <a:ext cx="27368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0" b="1"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9826490" y="1839410"/>
            <a:ext cx="1673225" cy="1910080"/>
            <a:chOff x="9826490" y="1839410"/>
            <a:chExt cx="1673225" cy="1910080"/>
          </a:xfrm>
        </p:grpSpPr>
        <p:sp>
          <p:nvSpPr>
            <p:cNvPr id="27" name="object 27" descr=""/>
            <p:cNvSpPr/>
            <p:nvPr/>
          </p:nvSpPr>
          <p:spPr>
            <a:xfrm>
              <a:off x="9932916" y="3250305"/>
              <a:ext cx="374015" cy="492759"/>
            </a:xfrm>
            <a:custGeom>
              <a:avLst/>
              <a:gdLst/>
              <a:ahLst/>
              <a:cxnLst/>
              <a:rect l="l" t="t" r="r" b="b"/>
              <a:pathLst>
                <a:path w="374015" h="492760">
                  <a:moveTo>
                    <a:pt x="280085" y="0"/>
                  </a:moveTo>
                  <a:lnTo>
                    <a:pt x="93362" y="0"/>
                  </a:lnTo>
                  <a:lnTo>
                    <a:pt x="93362" y="305992"/>
                  </a:lnTo>
                  <a:lnTo>
                    <a:pt x="0" y="305992"/>
                  </a:lnTo>
                  <a:lnTo>
                    <a:pt x="186724" y="492716"/>
                  </a:lnTo>
                  <a:lnTo>
                    <a:pt x="373448" y="305992"/>
                  </a:lnTo>
                  <a:lnTo>
                    <a:pt x="280085" y="305992"/>
                  </a:lnTo>
                  <a:lnTo>
                    <a:pt x="280085" y="0"/>
                  </a:lnTo>
                  <a:close/>
                </a:path>
              </a:pathLst>
            </a:custGeom>
            <a:solidFill>
              <a:srgbClr val="2228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932916" y="3250305"/>
              <a:ext cx="374015" cy="492759"/>
            </a:xfrm>
            <a:custGeom>
              <a:avLst/>
              <a:gdLst/>
              <a:ahLst/>
              <a:cxnLst/>
              <a:rect l="l" t="t" r="r" b="b"/>
              <a:pathLst>
                <a:path w="374015" h="492760">
                  <a:moveTo>
                    <a:pt x="280086" y="0"/>
                  </a:moveTo>
                  <a:lnTo>
                    <a:pt x="280086" y="305993"/>
                  </a:lnTo>
                  <a:lnTo>
                    <a:pt x="373448" y="305993"/>
                  </a:lnTo>
                  <a:lnTo>
                    <a:pt x="186724" y="492717"/>
                  </a:lnTo>
                  <a:lnTo>
                    <a:pt x="0" y="305993"/>
                  </a:lnTo>
                  <a:lnTo>
                    <a:pt x="93362" y="305993"/>
                  </a:lnTo>
                  <a:lnTo>
                    <a:pt x="93362" y="0"/>
                  </a:lnTo>
                  <a:lnTo>
                    <a:pt x="280086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6490" y="1839410"/>
              <a:ext cx="1673147" cy="1427612"/>
            </a:xfrm>
            <a:prstGeom prst="rect">
              <a:avLst/>
            </a:prstGeom>
          </p:spPr>
        </p:pic>
      </p:grpSp>
      <p:graphicFrame>
        <p:nvGraphicFramePr>
          <p:cNvPr id="30" name="object 30" descr=""/>
          <p:cNvGraphicFramePr>
            <a:graphicFrameLocks noGrp="1"/>
          </p:cNvGraphicFramePr>
          <p:nvPr/>
        </p:nvGraphicFramePr>
        <p:xfrm>
          <a:off x="8322598" y="5492272"/>
          <a:ext cx="3672840" cy="844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/>
                <a:gridCol w="1397000"/>
                <a:gridCol w="528955"/>
                <a:gridCol w="997584"/>
              </a:tblGrid>
              <a:tr h="145415">
                <a:tc>
                  <a:txBody>
                    <a:bodyPr/>
                    <a:lstStyle/>
                    <a:p>
                      <a:pPr marL="70485">
                        <a:lnSpc>
                          <a:spcPts val="990"/>
                        </a:lnSpc>
                      </a:pPr>
                      <a:r>
                        <a:rPr dirty="0" baseline="3086" sz="1350" spc="-547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baseline="3086" sz="1350" spc="-622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baseline="3086" sz="1350" spc="-989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m</a:t>
                      </a:r>
                      <a:r>
                        <a:rPr dirty="0" baseline="3086" sz="1350" spc="-622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p</a:t>
                      </a:r>
                      <a:r>
                        <a:rPr dirty="0" baseline="3086" sz="1350" spc="-63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u</a:t>
                      </a:r>
                      <a:r>
                        <a:rPr dirty="0" baseline="3086" sz="1350" spc="52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n</a:t>
                      </a:r>
                      <a:r>
                        <a:rPr dirty="0" baseline="3086" sz="1350" spc="52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baseline="3086" sz="1350" spc="60">
                          <a:latin typeface="Times New Roman"/>
                          <a:cs typeface="Times New Roman"/>
                        </a:rPr>
                        <a:t>d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990"/>
                        </a:lnSpc>
                      </a:pPr>
                      <a:r>
                        <a:rPr dirty="0" sz="900" spc="-295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 spc="19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-360">
                          <a:latin typeface="Cambria"/>
                          <a:cs typeface="Cambria"/>
                        </a:rPr>
                        <a:t>u</a:t>
                      </a:r>
                      <a:r>
                        <a:rPr dirty="0" baseline="3086" sz="1350" spc="195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900" spc="-110">
                          <a:latin typeface="Cambria"/>
                          <a:cs typeface="Cambria"/>
                        </a:rPr>
                        <a:t>i</a:t>
                      </a:r>
                      <a:r>
                        <a:rPr dirty="0" baseline="3086" sz="1350" spc="187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900" spc="-360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baseline="3086" sz="1350" spc="209">
                          <a:latin typeface="Times New Roman"/>
                          <a:cs typeface="Times New Roman"/>
                        </a:rPr>
                        <a:t>d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990"/>
                        </a:lnSpc>
                      </a:pPr>
                      <a:r>
                        <a:rPr dirty="0" sz="900" spc="-615">
                          <a:latin typeface="Cambria"/>
                          <a:cs typeface="Cambria"/>
                        </a:rPr>
                        <a:t>m</a:t>
                      </a:r>
                      <a:r>
                        <a:rPr dirty="0" baseline="3086" sz="1350" spc="104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900" spc="-110">
                          <a:latin typeface="Cambria"/>
                          <a:cs typeface="Cambria"/>
                        </a:rPr>
                        <a:t>i</a:t>
                      </a:r>
                      <a:r>
                        <a:rPr dirty="0" baseline="3086" sz="1350" spc="104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900" spc="-24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baseline="3086" sz="1350" spc="97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900" spc="-380">
                          <a:latin typeface="Cambria"/>
                          <a:cs typeface="Cambria"/>
                        </a:rPr>
                        <a:t>fi</a:t>
                      </a:r>
                      <a:r>
                        <a:rPr dirty="0" baseline="3086" sz="1350" spc="89">
                          <a:latin typeface="Times New Roman"/>
                          <a:cs typeface="Times New Roman"/>
                        </a:rPr>
                        <a:t>fi</a:t>
                      </a:r>
                      <a:r>
                        <a:rPr dirty="0" sz="900" spc="-160">
                          <a:latin typeface="Cambria"/>
                          <a:cs typeface="Cambria"/>
                        </a:rPr>
                        <a:t>t</a:t>
                      </a:r>
                      <a:r>
                        <a:rPr dirty="0" baseline="3086" sz="1350" spc="165">
                          <a:latin typeface="Times New Roman"/>
                          <a:cs typeface="Times New Roman"/>
                        </a:rPr>
                        <a:t>t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ts val="960"/>
                        </a:lnSpc>
                      </a:pPr>
                      <a:r>
                        <a:rPr dirty="0" sz="900" i="1">
                          <a:latin typeface="メイリオ"/>
                          <a:cs typeface="メイリオ"/>
                        </a:rPr>
                        <a:t>H</a:t>
                      </a:r>
                      <a:r>
                        <a:rPr dirty="0" baseline="-12820" sz="975">
                          <a:latin typeface="Century"/>
                          <a:cs typeface="Century"/>
                        </a:rPr>
                        <a:t>atom</a:t>
                      </a:r>
                      <a:r>
                        <a:rPr dirty="0" baseline="-12820" sz="975" spc="569">
                          <a:latin typeface="Century"/>
                          <a:cs typeface="Century"/>
                        </a:rPr>
                        <a:t> </a:t>
                      </a:r>
                      <a:r>
                        <a:rPr dirty="0" sz="900" spc="55">
                          <a:latin typeface="Times New Roman"/>
                          <a:cs typeface="Times New Roman"/>
                        </a:rPr>
                        <a:t>(eV/atom)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L="70485">
                        <a:lnSpc>
                          <a:spcPts val="990"/>
                        </a:lnSpc>
                      </a:pPr>
                      <a:r>
                        <a:rPr dirty="0" baseline="3086" sz="1350" spc="-765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baseline="3086" sz="1350" spc="-24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l</a:t>
                      </a:r>
                      <a:r>
                        <a:rPr dirty="0" baseline="3086" sz="1350" spc="-547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-855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N</a:t>
                      </a:r>
                      <a:r>
                        <a:rPr dirty="0" baseline="3086" sz="1350" spc="-472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 spc="-55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990"/>
                        </a:lnSpc>
                      </a:pPr>
                      <a:r>
                        <a:rPr dirty="0" sz="900" spc="-409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 spc="22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-500">
                          <a:latin typeface="Cambria"/>
                          <a:cs typeface="Cambria"/>
                        </a:rPr>
                        <a:t>fl</a:t>
                      </a:r>
                      <a:r>
                        <a:rPr dirty="0" baseline="3086" sz="1350" spc="37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-445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baseline="3086" sz="1350" spc="-22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900" spc="-670">
                          <a:latin typeface="Cambria"/>
                          <a:cs typeface="Cambria"/>
                        </a:rPr>
                        <a:t>w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900" spc="-204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dirty="0" sz="900" spc="-409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900" spc="-370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3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9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900" spc="-395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8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3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900" spc="-225">
                          <a:latin typeface="Cambria"/>
                          <a:cs typeface="Cambria"/>
                        </a:rPr>
                        <a:t>f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900" spc="-39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900" spc="-355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9</a:t>
                      </a:r>
                      <a:r>
                        <a:rPr dirty="0" baseline="3086" sz="1350" spc="37">
                          <a:latin typeface="Times New Roman"/>
                          <a:cs typeface="Times New Roman"/>
                        </a:rPr>
                        <a:t>9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990"/>
                        </a:lnSpc>
                      </a:pP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.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3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8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4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ts val="960"/>
                        </a:lnSpc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3.39049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marL="70485">
                        <a:lnSpc>
                          <a:spcPts val="980"/>
                        </a:lnSpc>
                      </a:pPr>
                      <a:r>
                        <a:rPr dirty="0" baseline="3086" sz="1350" spc="-765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baseline="3086" sz="1350" spc="-24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l</a:t>
                      </a:r>
                      <a:r>
                        <a:rPr dirty="0" baseline="3086" sz="1350" spc="-547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-855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N</a:t>
                      </a:r>
                      <a:r>
                        <a:rPr dirty="0" baseline="3086" sz="1350" spc="-472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 spc="-55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980"/>
                        </a:lnSpc>
                      </a:pPr>
                      <a:r>
                        <a:rPr dirty="0" sz="900" spc="-409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 spc="22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-500">
                          <a:latin typeface="Cambria"/>
                          <a:cs typeface="Cambria"/>
                        </a:rPr>
                        <a:t>fl</a:t>
                      </a:r>
                      <a:r>
                        <a:rPr dirty="0" baseline="3086" sz="1350" spc="37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-445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baseline="3086" sz="1350" spc="-22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900" spc="-670">
                          <a:latin typeface="Cambria"/>
                          <a:cs typeface="Cambria"/>
                        </a:rPr>
                        <a:t>w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900" spc="-204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b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900" spc="-40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900" spc="-365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b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6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8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900" spc="-395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900" spc="-225">
                          <a:latin typeface="Cambria"/>
                          <a:cs typeface="Cambria"/>
                        </a:rPr>
                        <a:t>f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3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6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7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baseline="3086" sz="1350" spc="37">
                          <a:latin typeface="Times New Roman"/>
                          <a:cs typeface="Times New Roman"/>
                        </a:rPr>
                        <a:t>4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980"/>
                        </a:lnSpc>
                      </a:pP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.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5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5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ts val="950"/>
                        </a:lnSpc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3.39056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marL="70485">
                        <a:lnSpc>
                          <a:spcPts val="980"/>
                        </a:lnSpc>
                      </a:pPr>
                      <a:r>
                        <a:rPr dirty="0" baseline="3086" sz="1350" spc="-765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baseline="3086" sz="1350" spc="-24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l</a:t>
                      </a:r>
                      <a:r>
                        <a:rPr dirty="0" baseline="3086" sz="1350" spc="-547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-855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N</a:t>
                      </a:r>
                      <a:r>
                        <a:rPr dirty="0" baseline="3086" sz="1350" spc="-472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 spc="-55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980"/>
                        </a:lnSpc>
                      </a:pPr>
                      <a:r>
                        <a:rPr dirty="0" sz="900" spc="-409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 spc="22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-500">
                          <a:latin typeface="Cambria"/>
                          <a:cs typeface="Cambria"/>
                        </a:rPr>
                        <a:t>fl</a:t>
                      </a:r>
                      <a:r>
                        <a:rPr dirty="0" baseline="3086" sz="1350" spc="37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-445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baseline="3086" sz="1350" spc="-22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900" spc="-670">
                          <a:latin typeface="Cambria"/>
                          <a:cs typeface="Cambria"/>
                        </a:rPr>
                        <a:t>w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900" spc="-204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3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5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b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b</a:t>
                      </a:r>
                      <a:r>
                        <a:rPr dirty="0" baseline="3086" sz="1350" spc="44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900" spc="-395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900" spc="-229">
                          <a:latin typeface="Cambria"/>
                          <a:cs typeface="Cambria"/>
                        </a:rPr>
                        <a:t>f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900" spc="-395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8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440">
                          <a:latin typeface="Cambria"/>
                          <a:cs typeface="Cambria"/>
                        </a:rPr>
                        <a:t>b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3</a:t>
                      </a:r>
                      <a:r>
                        <a:rPr dirty="0" baseline="3086" sz="1350" spc="37">
                          <a:latin typeface="Times New Roman"/>
                          <a:cs typeface="Times New Roman"/>
                        </a:rPr>
                        <a:t>3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980"/>
                        </a:lnSpc>
                      </a:pP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.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3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9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4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ts val="950"/>
                        </a:lnSpc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3.39032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marL="70485">
                        <a:lnSpc>
                          <a:spcPts val="980"/>
                        </a:lnSpc>
                      </a:pPr>
                      <a:r>
                        <a:rPr dirty="0" baseline="3086" sz="1350" spc="-765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baseline="3086" sz="1350" spc="-24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l</a:t>
                      </a:r>
                      <a:r>
                        <a:rPr dirty="0" baseline="3086" sz="1350" spc="-547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-855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N</a:t>
                      </a:r>
                      <a:r>
                        <a:rPr dirty="0" baseline="3086" sz="1350" spc="-472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 spc="-55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980"/>
                        </a:lnSpc>
                      </a:pPr>
                      <a:r>
                        <a:rPr dirty="0" sz="900" spc="-415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baseline="3086" sz="1350" spc="1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-505">
                          <a:latin typeface="Cambria"/>
                          <a:cs typeface="Cambria"/>
                        </a:rPr>
                        <a:t>fl</a:t>
                      </a:r>
                      <a:r>
                        <a:rPr dirty="0" baseline="3086" sz="1350" spc="3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baseline="3086" sz="1350" spc="-3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900" spc="-675">
                          <a:latin typeface="Cambria"/>
                          <a:cs typeface="Cambria"/>
                        </a:rPr>
                        <a:t>w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900" spc="-21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dirty="0" sz="900" spc="-47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7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-375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-475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7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9</a:t>
                      </a:r>
                      <a:r>
                        <a:rPr dirty="0" baseline="3086" sz="1350" spc="-7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7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baseline="3086" sz="1350" spc="-15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6</a:t>
                      </a:r>
                      <a:r>
                        <a:rPr dirty="0" baseline="3086" sz="1350" spc="-22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baseline="3086" sz="1350" spc="-22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baseline="3086" sz="1350" spc="30">
                          <a:latin typeface="Times New Roman"/>
                          <a:cs typeface="Times New Roman"/>
                        </a:rPr>
                        <a:t>d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980"/>
                        </a:lnSpc>
                      </a:pP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.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5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5</a:t>
                      </a:r>
                      <a:r>
                        <a:rPr dirty="0" baseline="3086" sz="1350" spc="-284">
                          <a:latin typeface="Times New Roman"/>
                          <a:cs typeface="Times New Roman"/>
                        </a:rPr>
                        <a:t>5</a:t>
                      </a:r>
                      <a:endParaRPr baseline="3086" sz="13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ts val="955"/>
                        </a:lnSpc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3.39078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 marL="70485">
                        <a:lnSpc>
                          <a:spcPts val="965"/>
                        </a:lnSpc>
                      </a:pPr>
                      <a:r>
                        <a:rPr dirty="0" sz="900" spc="-509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sz="900" spc="-16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l</a:t>
                      </a:r>
                      <a:r>
                        <a:rPr dirty="0" sz="900" spc="-36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-57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N</a:t>
                      </a:r>
                      <a:r>
                        <a:rPr dirty="0" sz="900" spc="-31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37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965"/>
                        </a:lnSpc>
                      </a:pPr>
                      <a:r>
                        <a:rPr dirty="0" sz="900" spc="-409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-500">
                          <a:latin typeface="Cambria"/>
                          <a:cs typeface="Cambria"/>
                        </a:rPr>
                        <a:t>fl</a:t>
                      </a:r>
                      <a:r>
                        <a:rPr dirty="0" sz="900" spc="25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900" spc="1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900" spc="-445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900" spc="-670">
                          <a:latin typeface="Cambria"/>
                          <a:cs typeface="Cambria"/>
                        </a:rPr>
                        <a:t>w</a:t>
                      </a:r>
                      <a:r>
                        <a:rPr dirty="0" sz="900" spc="1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900" spc="-204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1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9</a:t>
                      </a:r>
                      <a:r>
                        <a:rPr dirty="0" sz="900" spc="1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sz="900" spc="5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465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7</a:t>
                      </a:r>
                      <a:r>
                        <a:rPr dirty="0" sz="900" spc="5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dirty="0" sz="900" spc="-235">
                          <a:latin typeface="Cambria"/>
                          <a:cs typeface="Cambria"/>
                        </a:rPr>
                        <a:t>f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9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900" spc="-360">
                          <a:latin typeface="Cambria"/>
                          <a:cs typeface="Cambria"/>
                        </a:rPr>
                        <a:t>c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6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900" spc="-455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900" spc="-395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900" spc="-395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-459">
                          <a:latin typeface="Cambria"/>
                          <a:cs typeface="Cambria"/>
                        </a:rPr>
                        <a:t>d</a:t>
                      </a:r>
                      <a:r>
                        <a:rPr dirty="0" sz="900" spc="-5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5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900" spc="-45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5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900" spc="-39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900" spc="-440">
                          <a:latin typeface="Cambria"/>
                          <a:cs typeface="Cambria"/>
                        </a:rPr>
                        <a:t>b</a:t>
                      </a:r>
                      <a:r>
                        <a:rPr dirty="0" sz="900" spc="25">
                          <a:latin typeface="Times New Roman"/>
                          <a:cs typeface="Times New Roman"/>
                        </a:rPr>
                        <a:t>b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965"/>
                        </a:lnSpc>
                      </a:pP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sz="900" spc="-19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.</a:t>
                      </a:r>
                      <a:r>
                        <a:rPr dirty="0" sz="900" spc="-19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sz="900" spc="-19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0</a:t>
                      </a:r>
                      <a:r>
                        <a:rPr dirty="0" sz="900" spc="-19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sz="900" spc="-19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4</a:t>
                      </a:r>
                      <a:r>
                        <a:rPr dirty="0" sz="900" spc="-19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900" spc="-190">
                          <a:latin typeface="Cambria"/>
                          <a:cs typeface="Cambria"/>
                        </a:rPr>
                        <a:t>5</a:t>
                      </a:r>
                      <a:r>
                        <a:rPr dirty="0" sz="900" spc="-190">
                          <a:latin typeface="Times New Roman"/>
                          <a:cs typeface="Times New Roman"/>
                        </a:rPr>
                        <a:t>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ts val="955"/>
                        </a:lnSpc>
                      </a:pPr>
                      <a:r>
                        <a:rPr dirty="0" sz="90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900" spc="-10">
                          <a:latin typeface="Times New Roman"/>
                          <a:cs typeface="Times New Roman"/>
                        </a:rPr>
                        <a:t>3.39062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31" name="object 31" descr=""/>
          <p:cNvGrpSpPr/>
          <p:nvPr/>
        </p:nvGrpSpPr>
        <p:grpSpPr>
          <a:xfrm>
            <a:off x="0" y="1125415"/>
            <a:ext cx="4227830" cy="5295265"/>
            <a:chOff x="0" y="1125415"/>
            <a:chExt cx="4227830" cy="5295265"/>
          </a:xfrm>
        </p:grpSpPr>
        <p:sp>
          <p:nvSpPr>
            <p:cNvPr id="32" name="object 32" descr=""/>
            <p:cNvSpPr/>
            <p:nvPr/>
          </p:nvSpPr>
          <p:spPr>
            <a:xfrm>
              <a:off x="4063904" y="1125415"/>
              <a:ext cx="0" cy="5295265"/>
            </a:xfrm>
            <a:custGeom>
              <a:avLst/>
              <a:gdLst/>
              <a:ahLst/>
              <a:cxnLst/>
              <a:rect l="l" t="t" r="r" b="b"/>
              <a:pathLst>
                <a:path w="0" h="5295265">
                  <a:moveTo>
                    <a:pt x="0" y="0"/>
                  </a:moveTo>
                  <a:lnTo>
                    <a:pt x="1" y="529524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67062" y="1948660"/>
              <a:ext cx="3456304" cy="3436620"/>
            </a:xfrm>
            <a:custGeom>
              <a:avLst/>
              <a:gdLst/>
              <a:ahLst/>
              <a:cxnLst/>
              <a:rect l="l" t="t" r="r" b="b"/>
              <a:pathLst>
                <a:path w="3456304" h="3436620">
                  <a:moveTo>
                    <a:pt x="0" y="0"/>
                  </a:moveTo>
                  <a:lnTo>
                    <a:pt x="3455907" y="0"/>
                  </a:lnTo>
                  <a:lnTo>
                    <a:pt x="3455907" y="3436104"/>
                  </a:lnTo>
                  <a:lnTo>
                    <a:pt x="0" y="34361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4570" y="1908167"/>
              <a:ext cx="1877063" cy="133057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52" y="3997173"/>
              <a:ext cx="1977621" cy="140185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8539" y="3631787"/>
              <a:ext cx="2849114" cy="201962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527570"/>
              <a:ext cx="2518683" cy="196087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14842" y="3033229"/>
              <a:ext cx="1776506" cy="125929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6448" y="1863689"/>
              <a:ext cx="1678227" cy="1189630"/>
            </a:xfrm>
            <a:prstGeom prst="rect">
              <a:avLst/>
            </a:prstGeom>
          </p:spPr>
        </p:pic>
      </p:grpSp>
      <p:sp>
        <p:nvSpPr>
          <p:cNvPr id="40" name="object 40" descr=""/>
          <p:cNvSpPr/>
          <p:nvPr/>
        </p:nvSpPr>
        <p:spPr>
          <a:xfrm>
            <a:off x="8072729" y="1111347"/>
            <a:ext cx="0" cy="5309870"/>
          </a:xfrm>
          <a:custGeom>
            <a:avLst/>
            <a:gdLst/>
            <a:ahLst/>
            <a:cxnLst/>
            <a:rect l="l" t="t" r="r" b="b"/>
            <a:pathLst>
              <a:path w="0" h="5309870">
                <a:moveTo>
                  <a:pt x="0" y="0"/>
                </a:moveTo>
                <a:lnTo>
                  <a:pt x="1" y="5309307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8994878" y="2311908"/>
            <a:ext cx="686435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39065">
              <a:lnSpc>
                <a:spcPct val="101400"/>
              </a:lnSpc>
              <a:spcBef>
                <a:spcPts val="75"/>
              </a:spcBef>
            </a:pPr>
            <a:r>
              <a:rPr dirty="0" sz="1400" spc="-10">
                <a:latin typeface="Calibri"/>
                <a:cs typeface="Calibri"/>
              </a:rPr>
              <a:t>input structure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80379" y="1014775"/>
            <a:ext cx="2219960" cy="708025"/>
          </a:xfrm>
          <a:prstGeom prst="rect">
            <a:avLst/>
          </a:prstGeom>
          <a:solidFill>
            <a:srgbClr val="F2F2F2"/>
          </a:solidFill>
          <a:ln w="9525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402590" marR="393700" indent="-1905">
              <a:lnSpc>
                <a:spcPct val="100000"/>
              </a:lnSpc>
              <a:spcBef>
                <a:spcPts val="254"/>
              </a:spcBef>
            </a:pPr>
            <a:r>
              <a:rPr dirty="0" sz="2000">
                <a:latin typeface="Calibri"/>
                <a:cs typeface="Calibri"/>
              </a:rPr>
              <a:t>compare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user </a:t>
            </a:r>
            <a:r>
              <a:rPr dirty="0" sz="2000">
                <a:latin typeface="Calibri"/>
                <a:cs typeface="Calibri"/>
              </a:rPr>
              <a:t>structure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sets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91841" y="5535676"/>
            <a:ext cx="179705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67005" marR="5080" indent="-154940">
              <a:lnSpc>
                <a:spcPts val="1900"/>
              </a:lnSpc>
              <a:spcBef>
                <a:spcPts val="180"/>
              </a:spcBef>
            </a:pPr>
            <a:r>
              <a:rPr dirty="0" sz="1600" spc="-10" b="1">
                <a:latin typeface="Calibri"/>
                <a:cs typeface="Calibri"/>
              </a:rPr>
              <a:t>automatically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groups </a:t>
            </a:r>
            <a:r>
              <a:rPr dirty="0" sz="1600" b="1">
                <a:latin typeface="Calibri"/>
                <a:cs typeface="Calibri"/>
              </a:rPr>
              <a:t>similar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structures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636313" y="5077386"/>
            <a:ext cx="2966720" cy="339090"/>
          </a:xfrm>
          <a:prstGeom prst="rect">
            <a:avLst/>
          </a:prstGeom>
          <a:solidFill>
            <a:srgbClr val="F2F2F2"/>
          </a:solidFill>
          <a:ln w="9525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111760">
              <a:lnSpc>
                <a:spcPct val="100000"/>
              </a:lnSpc>
              <a:spcBef>
                <a:spcPts val="250"/>
              </a:spcBef>
            </a:pPr>
            <a:r>
              <a:rPr dirty="0" sz="1600" b="1">
                <a:latin typeface="Calibri"/>
                <a:cs typeface="Calibri"/>
              </a:rPr>
              <a:t>structure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similarity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vs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properties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76" y="2726943"/>
            <a:ext cx="5849620" cy="1330325"/>
          </a:xfrm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257175" marR="5080" indent="-245110">
              <a:lnSpc>
                <a:spcPts val="5110"/>
              </a:lnSpc>
              <a:spcBef>
                <a:spcPts val="250"/>
              </a:spcBef>
            </a:pPr>
            <a:r>
              <a:rPr dirty="0" sz="4300" spc="-35" b="0">
                <a:latin typeface="Calibri"/>
                <a:cs typeface="Calibri"/>
              </a:rPr>
              <a:t>Navigate</a:t>
            </a:r>
            <a:r>
              <a:rPr dirty="0" sz="4300" spc="-120" b="0">
                <a:latin typeface="Calibri"/>
                <a:cs typeface="Calibri"/>
              </a:rPr>
              <a:t> </a:t>
            </a:r>
            <a:r>
              <a:rPr dirty="0" sz="4300" b="0">
                <a:latin typeface="Calibri"/>
                <a:cs typeface="Calibri"/>
              </a:rPr>
              <a:t>to</a:t>
            </a:r>
            <a:r>
              <a:rPr dirty="0" sz="4300" spc="-125" b="0">
                <a:latin typeface="Calibri"/>
                <a:cs typeface="Calibri"/>
              </a:rPr>
              <a:t> </a:t>
            </a:r>
            <a:r>
              <a:rPr dirty="0" sz="4300" spc="-85" b="0">
                <a:latin typeface="Calibri"/>
                <a:cs typeface="Calibri"/>
              </a:rPr>
              <a:t>AFLOW-</a:t>
            </a:r>
            <a:r>
              <a:rPr dirty="0" sz="4300" spc="-10" b="0">
                <a:latin typeface="Calibri"/>
                <a:cs typeface="Calibri"/>
              </a:rPr>
              <a:t>Online </a:t>
            </a:r>
            <a:r>
              <a:rPr dirty="0" sz="4300" spc="-60" b="0">
                <a:latin typeface="Calibri"/>
                <a:cs typeface="Calibri"/>
              </a:rPr>
              <a:t>(aflow.org/aflow-</a:t>
            </a:r>
            <a:r>
              <a:rPr dirty="0" sz="4300" spc="-10" b="0">
                <a:latin typeface="Calibri"/>
                <a:cs typeface="Calibri"/>
              </a:rPr>
              <a:t>online)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26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7231" y="1348740"/>
            <a:ext cx="11678285" cy="422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3695" marR="5715" indent="-3409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Navigate</a:t>
            </a:r>
            <a:r>
              <a:rPr dirty="0" sz="2000">
                <a:latin typeface="Calibri"/>
                <a:cs typeface="Calibri"/>
              </a:rPr>
              <a:t> to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u="sng" sz="20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http://aflow.org/prototype-</a:t>
            </a:r>
            <a:r>
              <a:rPr dirty="0" u="sng" sz="20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encyclopedia/A2B7C2_tI44_119_i_bdefgh_i</a:t>
            </a:r>
            <a:r>
              <a:rPr dirty="0" sz="2000" spc="-10">
                <a:latin typeface="Calibri"/>
                <a:cs typeface="Calibri"/>
                <a:hlinkClick r:id="rId2"/>
              </a:rPr>
              <a:t>.</a:t>
            </a:r>
            <a:r>
              <a:rPr dirty="0" sz="2000" spc="-10">
                <a:latin typeface="Calibri"/>
                <a:cs typeface="Calibri"/>
              </a:rPr>
              <a:t> Generate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 geometry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file </a:t>
            </a:r>
            <a:r>
              <a:rPr dirty="0" sz="2000" spc="-20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25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default</a:t>
            </a:r>
            <a:r>
              <a:rPr dirty="0" sz="2000" spc="2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parameters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2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calculate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space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group</a:t>
            </a:r>
            <a:r>
              <a:rPr dirty="0" sz="2000" spc="25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260">
                <a:latin typeface="Calibri"/>
                <a:cs typeface="Calibri"/>
              </a:rPr>
              <a:t> </a:t>
            </a:r>
            <a:r>
              <a:rPr dirty="0" u="sng" sz="20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http://aflow.org/aflow-</a:t>
            </a:r>
            <a:r>
              <a:rPr dirty="0" u="sng" sz="20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online</a:t>
            </a:r>
            <a:r>
              <a:rPr dirty="0" sz="2000">
                <a:latin typeface="Calibri"/>
                <a:cs typeface="Calibri"/>
                <a:hlinkClick r:id="rId3"/>
              </a:rPr>
              <a:t>?</a:t>
            </a:r>
            <a:r>
              <a:rPr dirty="0" sz="2000" spc="2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What</a:t>
            </a:r>
            <a:r>
              <a:rPr dirty="0" sz="2000" spc="2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space </a:t>
            </a:r>
            <a:r>
              <a:rPr dirty="0" sz="2000" spc="-10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group(s)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you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change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tolerance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“tight”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“loose”?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44"/>
              </a:spcBef>
              <a:buFont typeface="Calibri"/>
              <a:buAutoNum type="arabicPeriod"/>
            </a:pPr>
            <a:endParaRPr sz="2000">
              <a:latin typeface="Calibri"/>
              <a:cs typeface="Calibri"/>
            </a:endParaRPr>
          </a:p>
          <a:p>
            <a:pPr algn="just" marL="353695" marR="5080" indent="-340995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Navigate</a:t>
            </a:r>
            <a:r>
              <a:rPr dirty="0" sz="2000" spc="65">
                <a:latin typeface="Calibri"/>
                <a:cs typeface="Calibri"/>
              </a:rPr>
              <a:t> 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60">
                <a:latin typeface="Calibri"/>
                <a:cs typeface="Calibri"/>
              </a:rPr>
              <a:t> 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65">
                <a:latin typeface="Calibri"/>
                <a:cs typeface="Calibri"/>
              </a:rPr>
              <a:t>  </a:t>
            </a:r>
            <a:r>
              <a:rPr dirty="0" sz="2000">
                <a:latin typeface="Calibri"/>
                <a:cs typeface="Calibri"/>
              </a:rPr>
              <a:t>following</a:t>
            </a:r>
            <a:r>
              <a:rPr dirty="0" sz="2000" spc="60">
                <a:latin typeface="Calibri"/>
                <a:cs typeface="Calibri"/>
              </a:rPr>
              <a:t>  </a:t>
            </a:r>
            <a:r>
              <a:rPr dirty="0" sz="2000">
                <a:latin typeface="Calibri"/>
                <a:cs typeface="Calibri"/>
              </a:rPr>
              <a:t>AFLOW</a:t>
            </a:r>
            <a:r>
              <a:rPr dirty="0" sz="2000" spc="60">
                <a:latin typeface="Calibri"/>
                <a:cs typeface="Calibri"/>
              </a:rPr>
              <a:t>  </a:t>
            </a:r>
            <a:r>
              <a:rPr dirty="0" sz="2000">
                <a:latin typeface="Calibri"/>
                <a:cs typeface="Calibri"/>
              </a:rPr>
              <a:t>entry:</a:t>
            </a:r>
            <a:r>
              <a:rPr dirty="0" sz="2000" spc="60">
                <a:latin typeface="Calibri"/>
                <a:cs typeface="Calibri"/>
              </a:rPr>
              <a:t>  </a:t>
            </a:r>
            <a:r>
              <a:rPr dirty="0" u="sng" sz="20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http://aflow.org/material/?id=aflow:44368cc42c6f60cc</a:t>
            </a:r>
            <a:r>
              <a:rPr dirty="0" sz="2000">
                <a:latin typeface="Calibri"/>
                <a:cs typeface="Calibri"/>
                <a:hlinkClick r:id="rId4"/>
              </a:rPr>
              <a:t>.</a:t>
            </a:r>
            <a:r>
              <a:rPr dirty="0" sz="2000" spc="65">
                <a:latin typeface="Calibri"/>
                <a:cs typeface="Calibri"/>
              </a:rPr>
              <a:t>  </a:t>
            </a:r>
            <a:r>
              <a:rPr dirty="0" sz="2000">
                <a:latin typeface="Calibri"/>
                <a:cs typeface="Calibri"/>
              </a:rPr>
              <a:t>At</a:t>
            </a:r>
            <a:r>
              <a:rPr dirty="0" sz="2000" spc="65">
                <a:latin typeface="Calibri"/>
                <a:cs typeface="Calibri"/>
              </a:rPr>
              <a:t> 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 spc="-25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bottom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 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page,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click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“VASP-</a:t>
            </a:r>
            <a:r>
              <a:rPr dirty="0" sz="2000">
                <a:latin typeface="Calibri"/>
                <a:cs typeface="Calibri"/>
              </a:rPr>
              <a:t>CONTCAR”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under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“Relaxed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Structure”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copy the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geometry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file. </a:t>
            </a:r>
            <a:r>
              <a:rPr dirty="0" sz="2000" spc="-25">
                <a:latin typeface="Calibri"/>
                <a:cs typeface="Calibri"/>
              </a:rPr>
              <a:t>On </a:t>
            </a:r>
            <a:r>
              <a:rPr dirty="0" sz="2000" spc="-25">
                <a:latin typeface="Calibri"/>
                <a:cs typeface="Calibri"/>
              </a:rPr>
              <a:t>	</a:t>
            </a:r>
            <a:r>
              <a:rPr dirty="0" sz="2000" spc="-40">
                <a:latin typeface="Calibri"/>
                <a:cs typeface="Calibri"/>
              </a:rPr>
              <a:t>AFLOW-</a:t>
            </a:r>
            <a:r>
              <a:rPr dirty="0" sz="2000">
                <a:latin typeface="Calibri"/>
                <a:cs typeface="Calibri"/>
              </a:rPr>
              <a:t>Online,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determine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prototype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designation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via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“AFLOW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prototype”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button.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How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many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degrees </a:t>
            </a:r>
            <a:r>
              <a:rPr dirty="0" sz="2000" spc="-10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freedom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there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 i="1">
                <a:latin typeface="Calibri"/>
                <a:cs typeface="Calibri"/>
              </a:rPr>
              <a:t>i.e.</a:t>
            </a:r>
            <a:r>
              <a:rPr dirty="0" sz="2000">
                <a:latin typeface="Calibri"/>
                <a:cs typeface="Calibri"/>
              </a:rPr>
              <a:t>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#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parameters)?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5"/>
              </a:spcBef>
              <a:buFont typeface="Calibri"/>
              <a:buAutoNum type="arabicPeriod"/>
            </a:pPr>
            <a:endParaRPr sz="2000">
              <a:latin typeface="Calibri"/>
              <a:cs typeface="Calibri"/>
            </a:endParaRPr>
          </a:p>
          <a:p>
            <a:pPr algn="just" marL="353695" marR="5080" indent="-340995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Navigate</a:t>
            </a:r>
            <a:r>
              <a:rPr dirty="0" sz="2000" spc="1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11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rock</a:t>
            </a:r>
            <a:r>
              <a:rPr dirty="0" sz="2000" spc="1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salt</a:t>
            </a:r>
            <a:r>
              <a:rPr dirty="0" sz="2000" spc="1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prototype</a:t>
            </a:r>
            <a:r>
              <a:rPr dirty="0" sz="2000" spc="1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page</a:t>
            </a:r>
            <a:r>
              <a:rPr dirty="0" sz="2000" spc="1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(</a:t>
            </a:r>
            <a:r>
              <a:rPr dirty="0" u="sng" sz="20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https://aflow.org/prototype-</a:t>
            </a:r>
            <a:r>
              <a:rPr dirty="0" u="sng" sz="20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encyclopedia/AB_cF8_225_a_b.html</a:t>
            </a:r>
            <a:r>
              <a:rPr dirty="0" sz="2000" spc="-10">
                <a:latin typeface="Calibri"/>
                <a:cs typeface="Calibri"/>
              </a:rPr>
              <a:t>). </a:t>
            </a:r>
            <a:r>
              <a:rPr dirty="0" sz="2000" spc="-10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Generate</a:t>
            </a:r>
            <a:r>
              <a:rPr dirty="0" sz="2000" spc="11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11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sodium</a:t>
            </a:r>
            <a:r>
              <a:rPr dirty="0" sz="2000" spc="1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chloride</a:t>
            </a:r>
            <a:r>
              <a:rPr dirty="0" sz="2000" spc="11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crystal</a:t>
            </a:r>
            <a:r>
              <a:rPr dirty="0" sz="2000" spc="1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11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default</a:t>
            </a:r>
            <a:r>
              <a:rPr dirty="0" sz="2000" spc="11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parameters.</a:t>
            </a:r>
            <a:r>
              <a:rPr dirty="0" sz="2000" spc="11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114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AFLOW-</a:t>
            </a:r>
            <a:r>
              <a:rPr dirty="0" sz="2000">
                <a:latin typeface="Calibri"/>
                <a:cs typeface="Calibri"/>
              </a:rPr>
              <a:t>Online</a:t>
            </a:r>
            <a:r>
              <a:rPr dirty="0" sz="2000" spc="11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u="sng" sz="20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5"/>
              </a:rPr>
              <a:t>http://aflow.org/aflow-</a:t>
            </a:r>
            <a:r>
              <a:rPr dirty="0" sz="20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563C1"/>
                </a:solidFill>
                <a:latin typeface="Calibri"/>
                <a:cs typeface="Calibri"/>
              </a:rPr>
              <a:t>	</a:t>
            </a:r>
            <a:r>
              <a:rPr dirty="0" u="sng" sz="20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online</a:t>
            </a:r>
            <a:r>
              <a:rPr dirty="0" sz="2000">
                <a:latin typeface="Calibri"/>
                <a:cs typeface="Calibri"/>
              </a:rPr>
              <a:t>),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“Compare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library”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button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“Compare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AFLOW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database”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method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“Submit”. </a:t>
            </a:r>
            <a:r>
              <a:rPr dirty="0" sz="2000" spc="-25">
                <a:latin typeface="Calibri"/>
                <a:cs typeface="Calibri"/>
              </a:rPr>
              <a:t>How </a:t>
            </a:r>
            <a:r>
              <a:rPr dirty="0" sz="2000" spc="-25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many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AFLOW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entries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match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input?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(HINT: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Check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“compounds_duplicate=”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output.)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0746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Exercises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26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826385">
              <a:lnSpc>
                <a:spcPct val="100000"/>
              </a:lnSpc>
              <a:spcBef>
                <a:spcPts val="95"/>
              </a:spcBef>
            </a:pPr>
            <a:r>
              <a:rPr dirty="0"/>
              <a:t>Python</a:t>
            </a:r>
            <a:r>
              <a:rPr dirty="0" spc="300"/>
              <a:t> </a:t>
            </a:r>
            <a:r>
              <a:rPr dirty="0" spc="-10"/>
              <a:t>modules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26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261297" y="1300988"/>
            <a:ext cx="8342630" cy="1174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First,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download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source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code: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u="heavy" sz="24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http://aflow.org/install-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aflow/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2400">
              <a:latin typeface="Calibri"/>
              <a:cs typeface="Calibri"/>
            </a:endParaRPr>
          </a:p>
          <a:p>
            <a:pPr marL="40640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Generate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Python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modules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via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command: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88364" y="2743708"/>
            <a:ext cx="29597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ourier New"/>
                <a:cs typeface="Courier New"/>
              </a:rPr>
              <a:t>aflow</a:t>
            </a:r>
            <a:r>
              <a:rPr dirty="0" sz="1600" spc="-50">
                <a:latin typeface="Courier New"/>
                <a:cs typeface="Courier New"/>
              </a:rPr>
              <a:t> </a:t>
            </a:r>
            <a:r>
              <a:rPr dirty="0" sz="1600" spc="-10">
                <a:latin typeface="Courier New"/>
                <a:cs typeface="Courier New"/>
              </a:rPr>
              <a:t>--aflow_sym_python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0141" y="2742691"/>
            <a:ext cx="1235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Calibri"/>
                <a:cs typeface="Calibri"/>
              </a:rPr>
              <a:t>AFLOW-</a:t>
            </a:r>
            <a:r>
              <a:rPr dirty="0" sz="1800" spc="-20">
                <a:latin typeface="Calibri"/>
                <a:cs typeface="Calibri"/>
              </a:rPr>
              <a:t>SYM: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0141" y="3422395"/>
            <a:ext cx="17697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Calibri"/>
                <a:cs typeface="Calibri"/>
              </a:rPr>
              <a:t>AFLOW-</a:t>
            </a:r>
            <a:r>
              <a:rPr dirty="0" sz="1800" spc="-10">
                <a:latin typeface="Calibri"/>
                <a:cs typeface="Calibri"/>
              </a:rPr>
              <a:t>XtalFinder: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388364" y="3420364"/>
            <a:ext cx="381507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ourier New"/>
                <a:cs typeface="Courier New"/>
              </a:rPr>
              <a:t>aflow</a:t>
            </a:r>
            <a:r>
              <a:rPr dirty="0" sz="1600" spc="-50">
                <a:latin typeface="Courier New"/>
                <a:cs typeface="Courier New"/>
              </a:rPr>
              <a:t> </a:t>
            </a:r>
            <a:r>
              <a:rPr dirty="0" sz="1600" spc="-10">
                <a:latin typeface="Courier New"/>
                <a:cs typeface="Courier New"/>
              </a:rPr>
              <a:t>--aflow_xtalfinder_python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9328" y="4193540"/>
            <a:ext cx="8275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Example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scripts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functionality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u="heavy" sz="2400" spc="-3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http://aflow.org/aflow-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schools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0367" y="-27675"/>
            <a:ext cx="4860290" cy="8178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More</a:t>
            </a:r>
            <a:r>
              <a:rPr dirty="0" spc="160"/>
              <a:t> </a:t>
            </a:r>
            <a:r>
              <a:rPr dirty="0" spc="-10"/>
              <a:t>information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26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234738" y="788924"/>
            <a:ext cx="1057656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034">
              <a:lnSpc>
                <a:spcPct val="1458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more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functionality,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download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source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code: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u="heavy" sz="24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http://aflow.org/install-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aflow/</a:t>
            </a:r>
            <a:r>
              <a:rPr dirty="0" sz="24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READMEs: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1845" y="2001126"/>
            <a:ext cx="3548379" cy="369570"/>
          </a:xfrm>
          <a:prstGeom prst="rect">
            <a:avLst/>
          </a:prstGeom>
          <a:ln w="9525">
            <a:solidFill>
              <a:srgbClr val="4C8D57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203835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latin typeface="Courier New"/>
                <a:cs typeface="Courier New"/>
              </a:rPr>
              <a:t>aflow</a:t>
            </a:r>
            <a:r>
              <a:rPr dirty="0" sz="1800" spc="-55">
                <a:latin typeface="Courier New"/>
                <a:cs typeface="Courier New"/>
              </a:rPr>
              <a:t> </a:t>
            </a:r>
            <a:r>
              <a:rPr dirty="0" sz="1800" spc="-10">
                <a:latin typeface="Courier New"/>
                <a:cs typeface="Courier New"/>
              </a:rPr>
              <a:t>--readme=symmetry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9328" y="2498852"/>
            <a:ext cx="2141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Relevant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articles: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044802" y="2001126"/>
            <a:ext cx="3793490" cy="369570"/>
          </a:xfrm>
          <a:prstGeom prst="rect">
            <a:avLst/>
          </a:prstGeom>
          <a:ln w="9525">
            <a:solidFill>
              <a:srgbClr val="4C8D57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latin typeface="Courier New"/>
                <a:cs typeface="Courier New"/>
              </a:rPr>
              <a:t>aflow</a:t>
            </a:r>
            <a:r>
              <a:rPr dirty="0" sz="1800" spc="-55">
                <a:latin typeface="Courier New"/>
                <a:cs typeface="Courier New"/>
              </a:rPr>
              <a:t> </a:t>
            </a:r>
            <a:r>
              <a:rPr dirty="0" sz="1800" spc="-10">
                <a:latin typeface="Courier New"/>
                <a:cs typeface="Courier New"/>
              </a:rPr>
              <a:t>--readme=prototypes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147198" y="2001126"/>
            <a:ext cx="3793490" cy="369570"/>
          </a:xfrm>
          <a:prstGeom prst="rect">
            <a:avLst/>
          </a:prstGeom>
          <a:ln w="9525">
            <a:solidFill>
              <a:srgbClr val="4C8D57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latin typeface="Courier New"/>
                <a:cs typeface="Courier New"/>
              </a:rPr>
              <a:t>aflow</a:t>
            </a:r>
            <a:r>
              <a:rPr dirty="0" sz="1800" spc="-55">
                <a:latin typeface="Courier New"/>
                <a:cs typeface="Courier New"/>
              </a:rPr>
              <a:t> </a:t>
            </a:r>
            <a:r>
              <a:rPr dirty="0" sz="1800" spc="-10">
                <a:latin typeface="Courier New"/>
                <a:cs typeface="Courier New"/>
              </a:rPr>
              <a:t>--readme=xtalfinder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388364" y="2960115"/>
            <a:ext cx="9441815" cy="754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600">
                <a:latin typeface="Calibri"/>
                <a:cs typeface="Calibri"/>
              </a:rPr>
              <a:t>D.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Hicks,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C.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Oses,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R.H.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Taylor,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E.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Gossett,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G.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Gomez,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C.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Toher,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M.J.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Mehl,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O.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Levy,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S.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Curtarolo,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-40" i="1">
                <a:latin typeface="Calibri"/>
                <a:cs typeface="Calibri"/>
              </a:rPr>
              <a:t>AFLOW-</a:t>
            </a:r>
            <a:r>
              <a:rPr dirty="0" sz="1600" spc="-20" i="1">
                <a:latin typeface="Calibri"/>
                <a:cs typeface="Calibri"/>
              </a:rPr>
              <a:t>SYM:</a:t>
            </a:r>
            <a:r>
              <a:rPr dirty="0" sz="1600" spc="-2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Platform</a:t>
            </a:r>
            <a:r>
              <a:rPr dirty="0" sz="1600" spc="7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for</a:t>
            </a:r>
            <a:r>
              <a:rPr dirty="0" sz="1600" spc="7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the</a:t>
            </a:r>
            <a:r>
              <a:rPr dirty="0" sz="1600" spc="7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complete,</a:t>
            </a:r>
            <a:r>
              <a:rPr dirty="0" sz="1600" spc="7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automatic</a:t>
            </a:r>
            <a:r>
              <a:rPr dirty="0" sz="1600" spc="7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and</a:t>
            </a:r>
            <a:r>
              <a:rPr dirty="0" sz="1600" spc="75" i="1">
                <a:latin typeface="Calibri"/>
                <a:cs typeface="Calibri"/>
              </a:rPr>
              <a:t> </a:t>
            </a:r>
            <a:r>
              <a:rPr dirty="0" sz="1600" spc="-20" i="1">
                <a:latin typeface="Calibri"/>
                <a:cs typeface="Calibri"/>
              </a:rPr>
              <a:t>self-</a:t>
            </a:r>
            <a:r>
              <a:rPr dirty="0" sz="1600" i="1">
                <a:latin typeface="Calibri"/>
                <a:cs typeface="Calibri"/>
              </a:rPr>
              <a:t>consistent</a:t>
            </a:r>
            <a:r>
              <a:rPr dirty="0" sz="1600" spc="7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symmetry</a:t>
            </a:r>
            <a:r>
              <a:rPr dirty="0" sz="1600" spc="6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analysis</a:t>
            </a:r>
            <a:r>
              <a:rPr dirty="0" sz="1600" spc="7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of</a:t>
            </a:r>
            <a:r>
              <a:rPr dirty="0" sz="1600" spc="7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crystals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Acta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Cryst.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b="1">
                <a:latin typeface="Calibri"/>
                <a:cs typeface="Calibri"/>
              </a:rPr>
              <a:t>74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184-</a:t>
            </a:r>
            <a:r>
              <a:rPr dirty="0" sz="1600" spc="-25">
                <a:latin typeface="Calibri"/>
                <a:cs typeface="Calibri"/>
              </a:rPr>
              <a:t>203 </a:t>
            </a:r>
            <a:r>
              <a:rPr dirty="0" sz="1600">
                <a:latin typeface="Calibri"/>
                <a:cs typeface="Calibri"/>
              </a:rPr>
              <a:t>(2018).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doi: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10.1107/S2053273318003066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0141" y="2962147"/>
            <a:ext cx="1235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Calibri"/>
                <a:cs typeface="Calibri"/>
              </a:rPr>
              <a:t>AFLOW-</a:t>
            </a:r>
            <a:r>
              <a:rPr dirty="0" sz="1800" spc="-20">
                <a:latin typeface="Calibri"/>
                <a:cs typeface="Calibri"/>
              </a:rPr>
              <a:t>SYM: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60141" y="3958844"/>
            <a:ext cx="1098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Prototypes: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388364" y="3959860"/>
            <a:ext cx="9441815" cy="1970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M.J.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Mehl,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D.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Hicks,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C.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5">
                <a:latin typeface="Calibri"/>
                <a:cs typeface="Calibri"/>
              </a:rPr>
              <a:t>Toher,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Levy,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R.M.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Hanson,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5">
                <a:latin typeface="Calibri"/>
                <a:cs typeface="Calibri"/>
              </a:rPr>
              <a:t>G.L.W.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Hart,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Curtarolo,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900"/>
              </a:lnSpc>
              <a:spcBef>
                <a:spcPts val="65"/>
              </a:spcBef>
            </a:pPr>
            <a:r>
              <a:rPr dirty="0" sz="1600" i="1">
                <a:latin typeface="Calibri"/>
                <a:cs typeface="Calibri"/>
              </a:rPr>
              <a:t>The</a:t>
            </a:r>
            <a:r>
              <a:rPr dirty="0" sz="1600" spc="2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AFLOW</a:t>
            </a:r>
            <a:r>
              <a:rPr dirty="0" sz="1600" spc="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Library</a:t>
            </a:r>
            <a:r>
              <a:rPr dirty="0" sz="1600" spc="2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of</a:t>
            </a:r>
            <a:r>
              <a:rPr dirty="0" sz="1600" spc="2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Crystallographic</a:t>
            </a:r>
            <a:r>
              <a:rPr dirty="0" sz="1600" spc="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Prototypes:</a:t>
            </a:r>
            <a:r>
              <a:rPr dirty="0" sz="1600" spc="2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Part</a:t>
            </a:r>
            <a:r>
              <a:rPr dirty="0" sz="1600" spc="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1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Comp.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Mat.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Sci.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136</a:t>
            </a:r>
            <a:r>
              <a:rPr dirty="0" sz="1600" spc="30" b="1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Supplement,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S1–S828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(2017).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doi: </a:t>
            </a:r>
            <a:r>
              <a:rPr dirty="0" u="sng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10.1016/j.commatsci.2017.01.017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  <a:spcBef>
                <a:spcPts val="10"/>
              </a:spcBef>
            </a:pPr>
            <a:r>
              <a:rPr dirty="0" sz="1600">
                <a:latin typeface="Calibri"/>
                <a:cs typeface="Calibri"/>
              </a:rPr>
              <a:t>D.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Hicks,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M.J.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Mehl,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Gossett,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5">
                <a:latin typeface="Calibri"/>
                <a:cs typeface="Calibri"/>
              </a:rPr>
              <a:t>Toher,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Levy, </a:t>
            </a:r>
            <a:r>
              <a:rPr dirty="0" sz="1600">
                <a:latin typeface="Calibri"/>
                <a:cs typeface="Calibri"/>
              </a:rPr>
              <a:t>R.M.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Hanson,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5">
                <a:latin typeface="Calibri"/>
                <a:cs typeface="Calibri"/>
              </a:rPr>
              <a:t>G.L.W.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Hart,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Curtarolo,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920"/>
              </a:lnSpc>
              <a:spcBef>
                <a:spcPts val="50"/>
              </a:spcBef>
            </a:pPr>
            <a:r>
              <a:rPr dirty="0" sz="1600" i="1">
                <a:latin typeface="Calibri"/>
                <a:cs typeface="Calibri"/>
              </a:rPr>
              <a:t>The</a:t>
            </a:r>
            <a:r>
              <a:rPr dirty="0" sz="1600" spc="-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AFLOW</a:t>
            </a:r>
            <a:r>
              <a:rPr dirty="0" sz="1600" spc="-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Library</a:t>
            </a:r>
            <a:r>
              <a:rPr dirty="0" sz="1600" spc="-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of</a:t>
            </a:r>
            <a:r>
              <a:rPr dirty="0" sz="1600" spc="-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Crystallographic Prototypes: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Part 2</a:t>
            </a:r>
            <a:r>
              <a:rPr dirty="0" sz="1600">
                <a:latin typeface="Calibri"/>
                <a:cs typeface="Calibri"/>
              </a:rPr>
              <a:t>, Comp.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Mat.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Sci.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161 </a:t>
            </a:r>
            <a:r>
              <a:rPr dirty="0" sz="1600">
                <a:latin typeface="Calibri"/>
                <a:cs typeface="Calibri"/>
              </a:rPr>
              <a:t>Supplement, </a:t>
            </a:r>
            <a:r>
              <a:rPr dirty="0" sz="1600" spc="-10">
                <a:latin typeface="Calibri"/>
                <a:cs typeface="Calibri"/>
              </a:rPr>
              <a:t>S1-</a:t>
            </a:r>
            <a:r>
              <a:rPr dirty="0" sz="1600">
                <a:latin typeface="Calibri"/>
                <a:cs typeface="Calibri"/>
              </a:rPr>
              <a:t>S1011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(2019).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doi: </a:t>
            </a:r>
            <a:r>
              <a:rPr dirty="0" u="sng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10.1016/j.commatsci.2018.10.043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20"/>
              </a:lnSpc>
            </a:pPr>
            <a:r>
              <a:rPr dirty="0" sz="1600">
                <a:latin typeface="Calibri"/>
                <a:cs typeface="Calibri"/>
              </a:rPr>
              <a:t>D.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Hicks,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M.J.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Mehl,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Esters,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Oses,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Levy, </a:t>
            </a:r>
            <a:r>
              <a:rPr dirty="0" sz="1600" spc="-55">
                <a:latin typeface="Calibri"/>
                <a:cs typeface="Calibri"/>
              </a:rPr>
              <a:t>G.L.W.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Hart,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5">
                <a:latin typeface="Calibri"/>
                <a:cs typeface="Calibri"/>
              </a:rPr>
              <a:t>Toher,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Curtarolo,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dirty="0" sz="1600" i="1">
                <a:latin typeface="Calibri"/>
                <a:cs typeface="Calibri"/>
              </a:rPr>
              <a:t>The</a:t>
            </a:r>
            <a:r>
              <a:rPr dirty="0" sz="1600" spc="-40" i="1">
                <a:latin typeface="Calibri"/>
                <a:cs typeface="Calibri"/>
              </a:rPr>
              <a:t> </a:t>
            </a:r>
            <a:r>
              <a:rPr dirty="0" sz="1600" spc="-10" i="1">
                <a:latin typeface="Calibri"/>
                <a:cs typeface="Calibri"/>
              </a:rPr>
              <a:t>AFLOW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Library</a:t>
            </a:r>
            <a:r>
              <a:rPr dirty="0" sz="1600" spc="-3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of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spc="-10" i="1">
                <a:latin typeface="Calibri"/>
                <a:cs typeface="Calibri"/>
              </a:rPr>
              <a:t>Crystallographic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Prototypes:</a:t>
            </a:r>
            <a:r>
              <a:rPr dirty="0" sz="1600" spc="-4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Part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3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press,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Comp.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Mat.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Sci.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(2021).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arXiv:2012.05961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60141" y="6186932"/>
            <a:ext cx="17697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Calibri"/>
                <a:cs typeface="Calibri"/>
              </a:rPr>
              <a:t>AFLOW-</a:t>
            </a:r>
            <a:r>
              <a:rPr dirty="0" sz="1800" spc="-10">
                <a:latin typeface="Calibri"/>
                <a:cs typeface="Calibri"/>
              </a:rPr>
              <a:t>XtalFinder: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88364" y="6187947"/>
            <a:ext cx="943864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Calibri"/>
                <a:cs typeface="Calibri"/>
              </a:rPr>
              <a:t>D.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Hicks,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C.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5">
                <a:latin typeface="Calibri"/>
                <a:cs typeface="Calibri"/>
              </a:rPr>
              <a:t>Toher,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D.C.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Ford,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75">
                <a:latin typeface="Calibri"/>
                <a:cs typeface="Calibri"/>
              </a:rPr>
              <a:t>F.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Rose,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Santo,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Levy,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M.J.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Mehl,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Curtarolo,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40" i="1">
                <a:latin typeface="Calibri"/>
                <a:cs typeface="Calibri"/>
              </a:rPr>
              <a:t>AFLOW-</a:t>
            </a:r>
            <a:r>
              <a:rPr dirty="0" sz="1600" spc="-10" i="1">
                <a:latin typeface="Calibri"/>
                <a:cs typeface="Calibri"/>
              </a:rPr>
              <a:t>XtalFinder:</a:t>
            </a:r>
            <a:r>
              <a:rPr dirty="0" sz="1600" spc="-2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</a:t>
            </a:r>
            <a:r>
              <a:rPr dirty="0" sz="1600" spc="-20" i="1">
                <a:latin typeface="Calibri"/>
                <a:cs typeface="Calibri"/>
              </a:rPr>
              <a:t> </a:t>
            </a:r>
            <a:r>
              <a:rPr dirty="0" sz="1600" spc="-10" i="1">
                <a:latin typeface="Calibri"/>
                <a:cs typeface="Calibri"/>
              </a:rPr>
              <a:t>reliable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choice</a:t>
            </a:r>
            <a:r>
              <a:rPr dirty="0" sz="1600" spc="-3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to</a:t>
            </a:r>
            <a:r>
              <a:rPr dirty="0" sz="1600" spc="-2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identify</a:t>
            </a:r>
            <a:r>
              <a:rPr dirty="0" sz="1600" spc="-3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crystalline</a:t>
            </a:r>
            <a:r>
              <a:rPr dirty="0" sz="1600" spc="-25" i="1">
                <a:latin typeface="Calibri"/>
                <a:cs typeface="Calibri"/>
              </a:rPr>
              <a:t> </a:t>
            </a:r>
            <a:r>
              <a:rPr dirty="0" sz="1600" spc="-10" i="1">
                <a:latin typeface="Calibri"/>
                <a:cs typeface="Calibri"/>
              </a:rPr>
              <a:t>prototypes</a:t>
            </a:r>
            <a:r>
              <a:rPr dirty="0" sz="1600" spc="-1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npj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Comput.</a:t>
            </a:r>
            <a:r>
              <a:rPr dirty="0" sz="1600" spc="-30">
                <a:latin typeface="Calibri"/>
                <a:cs typeface="Calibri"/>
              </a:rPr>
              <a:t> Mater.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7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30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(2017).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doi: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10.1038/s41524-020-00483-</a:t>
            </a:r>
            <a:r>
              <a:rPr dirty="0" u="sng" sz="16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528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AFLOW-</a:t>
            </a:r>
            <a:r>
              <a:rPr dirty="0" spc="30"/>
              <a:t>SYM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009250" y="1811980"/>
            <a:ext cx="3201670" cy="2614295"/>
            <a:chOff x="7009250" y="1811980"/>
            <a:chExt cx="3201670" cy="2614295"/>
          </a:xfrm>
        </p:grpSpPr>
        <p:sp>
          <p:nvSpPr>
            <p:cNvPr id="4" name="object 4" descr=""/>
            <p:cNvSpPr/>
            <p:nvPr/>
          </p:nvSpPr>
          <p:spPr>
            <a:xfrm>
              <a:off x="7009244" y="3143186"/>
              <a:ext cx="3201670" cy="636270"/>
            </a:xfrm>
            <a:custGeom>
              <a:avLst/>
              <a:gdLst/>
              <a:ahLst/>
              <a:cxnLst/>
              <a:rect l="l" t="t" r="r" b="b"/>
              <a:pathLst>
                <a:path w="3201670" h="636270">
                  <a:moveTo>
                    <a:pt x="3201124" y="0"/>
                  </a:moveTo>
                  <a:lnTo>
                    <a:pt x="2000275" y="0"/>
                  </a:lnTo>
                  <a:lnTo>
                    <a:pt x="1999132" y="749"/>
                  </a:lnTo>
                  <a:lnTo>
                    <a:pt x="956767" y="749"/>
                  </a:lnTo>
                  <a:lnTo>
                    <a:pt x="0" y="633755"/>
                  </a:lnTo>
                  <a:lnTo>
                    <a:pt x="1042365" y="633755"/>
                  </a:lnTo>
                  <a:lnTo>
                    <a:pt x="1039380" y="635736"/>
                  </a:lnTo>
                  <a:lnTo>
                    <a:pt x="2240242" y="635736"/>
                  </a:lnTo>
                  <a:lnTo>
                    <a:pt x="3201124" y="0"/>
                  </a:lnTo>
                  <a:close/>
                </a:path>
              </a:pathLst>
            </a:custGeom>
            <a:solidFill>
              <a:srgbClr val="D0E1F4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035327" y="2017272"/>
              <a:ext cx="0" cy="1786889"/>
            </a:xfrm>
            <a:custGeom>
              <a:avLst/>
              <a:gdLst/>
              <a:ahLst/>
              <a:cxnLst/>
              <a:rect l="l" t="t" r="r" b="b"/>
              <a:pathLst>
                <a:path w="0" h="1786889">
                  <a:moveTo>
                    <a:pt x="1" y="1786698"/>
                  </a:moveTo>
                  <a:lnTo>
                    <a:pt x="0" y="0"/>
                  </a:lnTo>
                </a:path>
              </a:pathLst>
            </a:custGeom>
            <a:ln w="24821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5652" y="1811980"/>
              <a:ext cx="353209" cy="35183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1402" y="3608546"/>
              <a:ext cx="353208" cy="35183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047836" y="3776933"/>
              <a:ext cx="2204720" cy="649605"/>
            </a:xfrm>
            <a:custGeom>
              <a:avLst/>
              <a:gdLst/>
              <a:ahLst/>
              <a:cxnLst/>
              <a:rect l="l" t="t" r="r" b="b"/>
              <a:pathLst>
                <a:path w="2204720" h="649604">
                  <a:moveTo>
                    <a:pt x="2204626" y="0"/>
                  </a:moveTo>
                  <a:lnTo>
                    <a:pt x="980993" y="0"/>
                  </a:lnTo>
                  <a:lnTo>
                    <a:pt x="0" y="649033"/>
                  </a:lnTo>
                  <a:lnTo>
                    <a:pt x="1223631" y="649033"/>
                  </a:lnTo>
                  <a:lnTo>
                    <a:pt x="2204626" y="0"/>
                  </a:lnTo>
                  <a:close/>
                </a:path>
              </a:pathLst>
            </a:custGeom>
            <a:solidFill>
              <a:srgbClr val="D0E1F4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035327" y="3786150"/>
              <a:ext cx="1029969" cy="5715"/>
            </a:xfrm>
            <a:custGeom>
              <a:avLst/>
              <a:gdLst/>
              <a:ahLst/>
              <a:cxnLst/>
              <a:rect l="l" t="t" r="r" b="b"/>
              <a:pathLst>
                <a:path w="1029970" h="5714">
                  <a:moveTo>
                    <a:pt x="0" y="5253"/>
                  </a:moveTo>
                  <a:lnTo>
                    <a:pt x="1029541" y="0"/>
                  </a:lnTo>
                </a:path>
              </a:pathLst>
            </a:custGeom>
            <a:ln w="37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915470" y="3693822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90" h="186689">
                  <a:moveTo>
                    <a:pt x="0" y="0"/>
                  </a:moveTo>
                  <a:lnTo>
                    <a:pt x="949" y="186174"/>
                  </a:lnTo>
                  <a:lnTo>
                    <a:pt x="186630" y="92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970566" y="2201193"/>
            <a:ext cx="3482975" cy="2384425"/>
            <a:chOff x="1970566" y="2201193"/>
            <a:chExt cx="3482975" cy="2384425"/>
          </a:xfrm>
        </p:grpSpPr>
        <p:sp>
          <p:nvSpPr>
            <p:cNvPr id="12" name="object 12" descr=""/>
            <p:cNvSpPr/>
            <p:nvPr/>
          </p:nvSpPr>
          <p:spPr>
            <a:xfrm>
              <a:off x="3714057" y="2299755"/>
              <a:ext cx="3810" cy="2273300"/>
            </a:xfrm>
            <a:custGeom>
              <a:avLst/>
              <a:gdLst/>
              <a:ahLst/>
              <a:cxnLst/>
              <a:rect l="l" t="t" r="r" b="b"/>
              <a:pathLst>
                <a:path w="3810" h="2273300">
                  <a:moveTo>
                    <a:pt x="3771" y="2272995"/>
                  </a:moveTo>
                  <a:lnTo>
                    <a:pt x="0" y="0"/>
                  </a:lnTo>
                </a:path>
              </a:pathLst>
            </a:custGeom>
            <a:ln w="24821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75328" y="3143354"/>
              <a:ext cx="3473450" cy="577850"/>
            </a:xfrm>
            <a:custGeom>
              <a:avLst/>
              <a:gdLst/>
              <a:ahLst/>
              <a:cxnLst/>
              <a:rect l="l" t="t" r="r" b="b"/>
              <a:pathLst>
                <a:path w="3473450" h="577850">
                  <a:moveTo>
                    <a:pt x="3473223" y="0"/>
                  </a:moveTo>
                  <a:lnTo>
                    <a:pt x="729166" y="0"/>
                  </a:lnTo>
                  <a:lnTo>
                    <a:pt x="0" y="577270"/>
                  </a:lnTo>
                  <a:lnTo>
                    <a:pt x="2744058" y="577270"/>
                  </a:lnTo>
                  <a:lnTo>
                    <a:pt x="3473223" y="0"/>
                  </a:lnTo>
                  <a:close/>
                </a:path>
              </a:pathLst>
            </a:custGeom>
            <a:solidFill>
              <a:srgbClr val="D0E1F4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975328" y="3143354"/>
              <a:ext cx="3473450" cy="577850"/>
            </a:xfrm>
            <a:custGeom>
              <a:avLst/>
              <a:gdLst/>
              <a:ahLst/>
              <a:cxnLst/>
              <a:rect l="l" t="t" r="r" b="b"/>
              <a:pathLst>
                <a:path w="3473450" h="577850">
                  <a:moveTo>
                    <a:pt x="0" y="577271"/>
                  </a:moveTo>
                  <a:lnTo>
                    <a:pt x="729166" y="0"/>
                  </a:lnTo>
                  <a:lnTo>
                    <a:pt x="3473224" y="0"/>
                  </a:lnTo>
                  <a:lnTo>
                    <a:pt x="2744058" y="577271"/>
                  </a:lnTo>
                  <a:lnTo>
                    <a:pt x="0" y="577271"/>
                  </a:lnTo>
                  <a:close/>
                </a:path>
              </a:pathLst>
            </a:custGeom>
            <a:ln w="93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17828" y="2895663"/>
              <a:ext cx="0" cy="528955"/>
            </a:xfrm>
            <a:custGeom>
              <a:avLst/>
              <a:gdLst/>
              <a:ahLst/>
              <a:cxnLst/>
              <a:rect l="l" t="t" r="r" b="b"/>
              <a:pathLst>
                <a:path w="0" h="528954">
                  <a:moveTo>
                    <a:pt x="0" y="528863"/>
                  </a:moveTo>
                  <a:lnTo>
                    <a:pt x="0" y="0"/>
                  </a:lnTo>
                </a:path>
              </a:pathLst>
            </a:custGeom>
            <a:ln w="372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624748" y="2858428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93079" y="0"/>
                  </a:moveTo>
                  <a:lnTo>
                    <a:pt x="0" y="186176"/>
                  </a:lnTo>
                  <a:lnTo>
                    <a:pt x="186159" y="186176"/>
                  </a:lnTo>
                  <a:lnTo>
                    <a:pt x="93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3506" y="3138487"/>
              <a:ext cx="736870" cy="58700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339912" y="3431990"/>
              <a:ext cx="2744470" cy="0"/>
            </a:xfrm>
            <a:custGeom>
              <a:avLst/>
              <a:gdLst/>
              <a:ahLst/>
              <a:cxnLst/>
              <a:rect l="l" t="t" r="r" b="b"/>
              <a:pathLst>
                <a:path w="2744470" h="0">
                  <a:moveTo>
                    <a:pt x="0" y="0"/>
                  </a:moveTo>
                  <a:lnTo>
                    <a:pt x="2744055" y="0"/>
                  </a:lnTo>
                </a:path>
              </a:pathLst>
            </a:custGeom>
            <a:ln w="12411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897" y="2201193"/>
              <a:ext cx="353208" cy="35183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2104297" y="1584294"/>
            <a:ext cx="11048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5"/>
              </a:lnSpc>
            </a:pPr>
            <a:r>
              <a:rPr dirty="0" sz="1550" spc="-50" b="1"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86428" y="1584294"/>
            <a:ext cx="12192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5"/>
              </a:lnSpc>
            </a:pPr>
            <a:r>
              <a:rPr dirty="0" sz="1550" spc="-50" b="1">
                <a:latin typeface="Arial"/>
                <a:cs typeface="Arial"/>
              </a:rPr>
              <a:t>b</a:t>
            </a:r>
            <a:endParaRPr sz="15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112974" y="2685783"/>
            <a:ext cx="550545" cy="2241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10" b="0">
                <a:latin typeface="Bookman Old Style"/>
                <a:cs typeface="Bookman Old Style"/>
              </a:rPr>
              <a:t>mirror</a:t>
            </a:r>
            <a:endParaRPr sz="1300">
              <a:latin typeface="Bookman Old Style"/>
              <a:cs typeface="Bookman Old Styl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372897" y="2893203"/>
            <a:ext cx="601345" cy="2241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409" i="1">
                <a:latin typeface="Lucida Sans"/>
                <a:cs typeface="Lucida Sans"/>
              </a:rPr>
              <a:t>n</a:t>
            </a:r>
            <a:r>
              <a:rPr dirty="0" sz="1300" spc="409" i="1">
                <a:latin typeface="Arial"/>
                <a:cs typeface="Arial"/>
              </a:rPr>
              <a:t>-</a:t>
            </a:r>
            <a:r>
              <a:rPr dirty="0" sz="1300" spc="60">
                <a:latin typeface="Times New Roman"/>
                <a:cs typeface="Times New Roman"/>
              </a:rPr>
              <a:t>fold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928432" y="1490088"/>
            <a:ext cx="3418840" cy="3142615"/>
            <a:chOff x="1928432" y="1490088"/>
            <a:chExt cx="3418840" cy="3142615"/>
          </a:xfrm>
        </p:grpSpPr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9151" y="2201194"/>
              <a:ext cx="353208" cy="35182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2644" y="2201194"/>
              <a:ext cx="353208" cy="35182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0273" y="1811980"/>
              <a:ext cx="353208" cy="35183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526" y="1811980"/>
              <a:ext cx="353208" cy="35183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020" y="1811980"/>
              <a:ext cx="353208" cy="35183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897" y="4280658"/>
              <a:ext cx="353208" cy="35183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9151" y="4280658"/>
              <a:ext cx="353208" cy="35183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2644" y="4280658"/>
              <a:ext cx="353208" cy="35183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0273" y="3891445"/>
              <a:ext cx="353208" cy="35183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526" y="3891445"/>
              <a:ext cx="353208" cy="35183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020" y="3891445"/>
              <a:ext cx="353208" cy="35183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928432" y="1490088"/>
              <a:ext cx="460375" cy="373380"/>
            </a:xfrm>
            <a:custGeom>
              <a:avLst/>
              <a:gdLst/>
              <a:ahLst/>
              <a:cxnLst/>
              <a:rect l="l" t="t" r="r" b="b"/>
              <a:pathLst>
                <a:path w="460375" h="373380">
                  <a:moveTo>
                    <a:pt x="460298" y="0"/>
                  </a:moveTo>
                  <a:lnTo>
                    <a:pt x="0" y="0"/>
                  </a:lnTo>
                  <a:lnTo>
                    <a:pt x="0" y="373214"/>
                  </a:lnTo>
                  <a:lnTo>
                    <a:pt x="460298" y="373214"/>
                  </a:lnTo>
                  <a:lnTo>
                    <a:pt x="460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6018923" y="3138420"/>
            <a:ext cx="4196715" cy="1466850"/>
            <a:chOff x="6018923" y="3138420"/>
            <a:chExt cx="4196715" cy="1466850"/>
          </a:xfrm>
        </p:grpSpPr>
        <p:sp>
          <p:nvSpPr>
            <p:cNvPr id="38" name="object 38" descr=""/>
            <p:cNvSpPr/>
            <p:nvPr/>
          </p:nvSpPr>
          <p:spPr>
            <a:xfrm>
              <a:off x="6025920" y="3776934"/>
              <a:ext cx="2000885" cy="652145"/>
            </a:xfrm>
            <a:custGeom>
              <a:avLst/>
              <a:gdLst/>
              <a:ahLst/>
              <a:cxnLst/>
              <a:rect l="l" t="t" r="r" b="b"/>
              <a:pathLst>
                <a:path w="2000884" h="652145">
                  <a:moveTo>
                    <a:pt x="2000340" y="0"/>
                  </a:moveTo>
                  <a:lnTo>
                    <a:pt x="985302" y="0"/>
                  </a:lnTo>
                  <a:lnTo>
                    <a:pt x="0" y="651883"/>
                  </a:lnTo>
                  <a:lnTo>
                    <a:pt x="1015038" y="651883"/>
                  </a:lnTo>
                  <a:lnTo>
                    <a:pt x="2000340" y="0"/>
                  </a:lnTo>
                  <a:close/>
                </a:path>
              </a:pathLst>
            </a:custGeom>
            <a:solidFill>
              <a:srgbClr val="D0E1F4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023686" y="3143182"/>
              <a:ext cx="4187190" cy="1286510"/>
            </a:xfrm>
            <a:custGeom>
              <a:avLst/>
              <a:gdLst/>
              <a:ahLst/>
              <a:cxnLst/>
              <a:rect l="l" t="t" r="r" b="b"/>
              <a:pathLst>
                <a:path w="4187190" h="1286510">
                  <a:moveTo>
                    <a:pt x="0" y="1285884"/>
                  </a:moveTo>
                  <a:lnTo>
                    <a:pt x="1943577" y="0"/>
                  </a:lnTo>
                  <a:lnTo>
                    <a:pt x="4186694" y="0"/>
                  </a:lnTo>
                  <a:lnTo>
                    <a:pt x="2243116" y="1285884"/>
                  </a:lnTo>
                  <a:lnTo>
                    <a:pt x="0" y="1285884"/>
                  </a:lnTo>
                  <a:close/>
                </a:path>
              </a:pathLst>
            </a:custGeom>
            <a:ln w="93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2334" y="4253152"/>
              <a:ext cx="353208" cy="351830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7223736" y="3784570"/>
              <a:ext cx="812165" cy="515620"/>
            </a:xfrm>
            <a:custGeom>
              <a:avLst/>
              <a:gdLst/>
              <a:ahLst/>
              <a:cxnLst/>
              <a:rect l="l" t="t" r="r" b="b"/>
              <a:pathLst>
                <a:path w="812165" h="515620">
                  <a:moveTo>
                    <a:pt x="811595" y="0"/>
                  </a:moveTo>
                  <a:lnTo>
                    <a:pt x="0" y="515418"/>
                  </a:lnTo>
                </a:path>
              </a:pathLst>
            </a:custGeom>
            <a:ln w="3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192306" y="4141563"/>
              <a:ext cx="207645" cy="178435"/>
            </a:xfrm>
            <a:custGeom>
              <a:avLst/>
              <a:gdLst/>
              <a:ahLst/>
              <a:cxnLst/>
              <a:rect l="l" t="t" r="r" b="b"/>
              <a:pathLst>
                <a:path w="207645" h="178435">
                  <a:moveTo>
                    <a:pt x="107255" y="0"/>
                  </a:moveTo>
                  <a:lnTo>
                    <a:pt x="0" y="178385"/>
                  </a:lnTo>
                  <a:lnTo>
                    <a:pt x="207048" y="157167"/>
                  </a:lnTo>
                  <a:lnTo>
                    <a:pt x="1072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7025667" y="4500610"/>
            <a:ext cx="286385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850" spc="100" b="1">
                <a:latin typeface="Gill Sans MT"/>
                <a:cs typeface="Gill Sans MT"/>
              </a:rPr>
              <a:t>x</a:t>
            </a:r>
            <a:r>
              <a:rPr dirty="0" baseline="-12820" sz="1950" spc="150" b="0" i="1">
                <a:latin typeface="Bookman Old Style"/>
                <a:cs typeface="Bookman Old Style"/>
              </a:rPr>
              <a:t>i</a:t>
            </a:r>
            <a:endParaRPr baseline="-12820" sz="1950">
              <a:latin typeface="Bookman Old Style"/>
              <a:cs typeface="Bookman Old Style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9126931" y="3861922"/>
            <a:ext cx="298450" cy="3105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1850" spc="150" b="1">
                <a:latin typeface="Gill Sans MT"/>
                <a:cs typeface="Gill Sans MT"/>
              </a:rPr>
              <a:t>x</a:t>
            </a:r>
            <a:r>
              <a:rPr dirty="0" baseline="-12820" sz="1950" spc="225" b="0" i="1">
                <a:latin typeface="Bookman Old Style"/>
                <a:cs typeface="Bookman Old Style"/>
              </a:rPr>
              <a:t>j</a:t>
            </a:r>
            <a:endParaRPr baseline="-12820" sz="1950">
              <a:latin typeface="Bookman Old Style"/>
              <a:cs typeface="Bookman Old Style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165998" y="3980980"/>
            <a:ext cx="15367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215" i="1">
                <a:latin typeface="メイリオ"/>
                <a:cs typeface="メイリオ"/>
              </a:rPr>
              <a:t>✓</a:t>
            </a:r>
            <a:endParaRPr sz="2150">
              <a:latin typeface="メイリオ"/>
              <a:cs typeface="メイリオ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959154" y="1490088"/>
            <a:ext cx="3486150" cy="2585720"/>
            <a:chOff x="5959154" y="1490088"/>
            <a:chExt cx="3486150" cy="2585720"/>
          </a:xfrm>
        </p:grpSpPr>
        <p:sp>
          <p:nvSpPr>
            <p:cNvPr id="47" name="object 47" descr=""/>
            <p:cNvSpPr/>
            <p:nvPr/>
          </p:nvSpPr>
          <p:spPr>
            <a:xfrm>
              <a:off x="8038274" y="3099190"/>
              <a:ext cx="0" cy="528955"/>
            </a:xfrm>
            <a:custGeom>
              <a:avLst/>
              <a:gdLst/>
              <a:ahLst/>
              <a:cxnLst/>
              <a:rect l="l" t="t" r="r" b="b"/>
              <a:pathLst>
                <a:path w="0" h="528954">
                  <a:moveTo>
                    <a:pt x="0" y="528862"/>
                  </a:moveTo>
                  <a:lnTo>
                    <a:pt x="0" y="0"/>
                  </a:lnTo>
                </a:path>
              </a:pathLst>
            </a:custGeom>
            <a:ln w="372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945196" y="3061956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90" h="186689">
                  <a:moveTo>
                    <a:pt x="93078" y="0"/>
                  </a:moveTo>
                  <a:lnTo>
                    <a:pt x="0" y="186178"/>
                  </a:lnTo>
                  <a:lnTo>
                    <a:pt x="186157" y="186178"/>
                  </a:lnTo>
                  <a:lnTo>
                    <a:pt x="930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1402" y="3608655"/>
              <a:ext cx="353208" cy="35183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7610176" y="3803970"/>
              <a:ext cx="901700" cy="262890"/>
            </a:xfrm>
            <a:custGeom>
              <a:avLst/>
              <a:gdLst/>
              <a:ahLst/>
              <a:cxnLst/>
              <a:rect l="l" t="t" r="r" b="b"/>
              <a:pathLst>
                <a:path w="901700" h="262889">
                  <a:moveTo>
                    <a:pt x="901163" y="0"/>
                  </a:moveTo>
                  <a:lnTo>
                    <a:pt x="860035" y="31559"/>
                  </a:lnTo>
                  <a:lnTo>
                    <a:pt x="818686" y="62694"/>
                  </a:lnTo>
                  <a:lnTo>
                    <a:pt x="776893" y="92979"/>
                  </a:lnTo>
                  <a:lnTo>
                    <a:pt x="734436" y="121989"/>
                  </a:lnTo>
                  <a:lnTo>
                    <a:pt x="691093" y="149298"/>
                  </a:lnTo>
                  <a:lnTo>
                    <a:pt x="646641" y="174483"/>
                  </a:lnTo>
                  <a:lnTo>
                    <a:pt x="600860" y="197117"/>
                  </a:lnTo>
                  <a:lnTo>
                    <a:pt x="553529" y="216777"/>
                  </a:lnTo>
                  <a:lnTo>
                    <a:pt x="504424" y="233036"/>
                  </a:lnTo>
                  <a:lnTo>
                    <a:pt x="362245" y="255421"/>
                  </a:lnTo>
                  <a:lnTo>
                    <a:pt x="195889" y="262497"/>
                  </a:lnTo>
                  <a:lnTo>
                    <a:pt x="57695" y="261463"/>
                  </a:lnTo>
                  <a:lnTo>
                    <a:pt x="0" y="259518"/>
                  </a:lnTo>
                </a:path>
              </a:pathLst>
            </a:custGeom>
            <a:ln w="18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1768" y="3608546"/>
              <a:ext cx="353208" cy="35183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3424" y="3628055"/>
              <a:ext cx="353208" cy="35183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0469" y="2964050"/>
              <a:ext cx="353207" cy="351830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5959154" y="1490088"/>
              <a:ext cx="460375" cy="373380"/>
            </a:xfrm>
            <a:custGeom>
              <a:avLst/>
              <a:gdLst/>
              <a:ahLst/>
              <a:cxnLst/>
              <a:rect l="l" t="t" r="r" b="b"/>
              <a:pathLst>
                <a:path w="460375" h="373380">
                  <a:moveTo>
                    <a:pt x="460298" y="0"/>
                  </a:moveTo>
                  <a:lnTo>
                    <a:pt x="0" y="0"/>
                  </a:lnTo>
                  <a:lnTo>
                    <a:pt x="0" y="373214"/>
                  </a:lnTo>
                  <a:lnTo>
                    <a:pt x="460298" y="373214"/>
                  </a:lnTo>
                  <a:lnTo>
                    <a:pt x="460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767665" y="870203"/>
            <a:ext cx="101352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5">
                <a:latin typeface="Calibri"/>
                <a:cs typeface="Calibri"/>
              </a:rPr>
              <a:t>AFLOW-</a:t>
            </a:r>
            <a:r>
              <a:rPr dirty="0" sz="3200">
                <a:latin typeface="Calibri"/>
                <a:cs typeface="Calibri"/>
              </a:rPr>
              <a:t>SYM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tests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invariance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crystal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under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transformations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78741" y="6471991"/>
            <a:ext cx="3245485" cy="27368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Calibri"/>
                <a:cs typeface="Calibri"/>
              </a:rPr>
              <a:t>Hicks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et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al.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Cryst.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b="1">
                <a:latin typeface="Calibri"/>
                <a:cs typeface="Calibri"/>
              </a:rPr>
              <a:t>74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184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(2018)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5</a:t>
            </a:fld>
          </a:p>
        </p:txBody>
      </p:sp>
      <p:sp>
        <p:nvSpPr>
          <p:cNvPr id="56" name="object 56" descr=""/>
          <p:cNvSpPr txBox="1"/>
          <p:nvPr/>
        </p:nvSpPr>
        <p:spPr>
          <a:xfrm>
            <a:off x="2673902" y="5724917"/>
            <a:ext cx="2476500" cy="507365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390"/>
              </a:spcBef>
            </a:pPr>
            <a:r>
              <a:rPr dirty="0" sz="2100">
                <a:latin typeface="Calibri"/>
                <a:cs typeface="Calibri"/>
              </a:rPr>
              <a:t>Pearson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symbol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673902" y="5110438"/>
            <a:ext cx="2476500" cy="507365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570230">
              <a:lnSpc>
                <a:spcPct val="100000"/>
              </a:lnSpc>
              <a:spcBef>
                <a:spcPts val="380"/>
              </a:spcBef>
            </a:pPr>
            <a:r>
              <a:rPr dirty="0" sz="2100">
                <a:latin typeface="Calibri"/>
                <a:cs typeface="Calibri"/>
              </a:rPr>
              <a:t>space</a:t>
            </a:r>
            <a:r>
              <a:rPr dirty="0" sz="2100" spc="5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group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301842" y="5110438"/>
            <a:ext cx="2476500" cy="507365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478790">
              <a:lnSpc>
                <a:spcPct val="100000"/>
              </a:lnSpc>
              <a:spcBef>
                <a:spcPts val="380"/>
              </a:spcBef>
            </a:pPr>
            <a:r>
              <a:rPr dirty="0" sz="2100">
                <a:latin typeface="Calibri"/>
                <a:cs typeface="Calibri"/>
              </a:rPr>
              <a:t>Bravais</a:t>
            </a:r>
            <a:r>
              <a:rPr dirty="0" sz="2100" spc="-7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lattice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301842" y="5724917"/>
            <a:ext cx="2476500" cy="507365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marL="264160">
              <a:lnSpc>
                <a:spcPct val="100000"/>
              </a:lnSpc>
              <a:spcBef>
                <a:spcPts val="390"/>
              </a:spcBef>
            </a:pPr>
            <a:r>
              <a:rPr dirty="0" sz="2100">
                <a:latin typeface="Calibri"/>
                <a:cs typeface="Calibri"/>
              </a:rPr>
              <a:t>Wyckoff</a:t>
            </a:r>
            <a:r>
              <a:rPr dirty="0" sz="2100" spc="-8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positions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7929781" y="5110438"/>
            <a:ext cx="2476500" cy="507365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311150">
              <a:lnSpc>
                <a:spcPct val="100000"/>
              </a:lnSpc>
              <a:spcBef>
                <a:spcPts val="380"/>
              </a:spcBef>
            </a:pPr>
            <a:r>
              <a:rPr dirty="0" sz="2100">
                <a:latin typeface="Calibri"/>
                <a:cs typeface="Calibri"/>
              </a:rPr>
              <a:t>conventional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cell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08420" y="5434076"/>
            <a:ext cx="16135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descriptions: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929781" y="5724917"/>
            <a:ext cx="2476500" cy="507365"/>
          </a:xfrm>
          <a:prstGeom prst="rect">
            <a:avLst/>
          </a:prstGeom>
          <a:solidFill>
            <a:srgbClr val="D9D9D9"/>
          </a:solidFill>
          <a:ln w="12700">
            <a:solidFill>
              <a:srgbClr val="000000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marL="528955">
              <a:lnSpc>
                <a:spcPct val="100000"/>
              </a:lnSpc>
              <a:spcBef>
                <a:spcPts val="390"/>
              </a:spcBef>
            </a:pPr>
            <a:r>
              <a:rPr dirty="0" sz="2100">
                <a:latin typeface="Calibri"/>
                <a:cs typeface="Calibri"/>
              </a:rPr>
              <a:t>primitive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cell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611480" y="5217159"/>
            <a:ext cx="34988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50">
                <a:latin typeface="Calibri"/>
                <a:cs typeface="Calibri"/>
              </a:rPr>
              <a:t>…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132582" y="3483209"/>
            <a:ext cx="1163320" cy="372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65"/>
              </a:lnSpc>
            </a:pPr>
            <a:r>
              <a:rPr dirty="0" sz="2400" spc="-10">
                <a:latin typeface="Calibri"/>
                <a:cs typeface="Calibri"/>
              </a:rPr>
              <a:t>mapped?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855106" y="3428846"/>
            <a:ext cx="1718945" cy="487680"/>
            <a:chOff x="9855106" y="3428846"/>
            <a:chExt cx="1718945" cy="487680"/>
          </a:xfrm>
        </p:grpSpPr>
        <p:sp>
          <p:nvSpPr>
            <p:cNvPr id="4" name="object 4" descr=""/>
            <p:cNvSpPr/>
            <p:nvPr/>
          </p:nvSpPr>
          <p:spPr>
            <a:xfrm>
              <a:off x="9867806" y="3441546"/>
              <a:ext cx="1693545" cy="462280"/>
            </a:xfrm>
            <a:custGeom>
              <a:avLst/>
              <a:gdLst/>
              <a:ahLst/>
              <a:cxnLst/>
              <a:rect l="l" t="t" r="r" b="b"/>
              <a:pathLst>
                <a:path w="1693545" h="462279">
                  <a:moveTo>
                    <a:pt x="1693188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693188" y="461665"/>
                  </a:lnTo>
                  <a:lnTo>
                    <a:pt x="16931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867806" y="3441546"/>
              <a:ext cx="1693545" cy="462280"/>
            </a:xfrm>
            <a:custGeom>
              <a:avLst/>
              <a:gdLst/>
              <a:ahLst/>
              <a:cxnLst/>
              <a:rect l="l" t="t" r="r" b="b"/>
              <a:pathLst>
                <a:path w="1693545" h="462279">
                  <a:moveTo>
                    <a:pt x="0" y="0"/>
                  </a:moveTo>
                  <a:lnTo>
                    <a:pt x="1693189" y="0"/>
                  </a:lnTo>
                  <a:lnTo>
                    <a:pt x="1693189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944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880506" y="3462020"/>
            <a:ext cx="1668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4825" indent="-365125">
              <a:lnSpc>
                <a:spcPct val="100000"/>
              </a:lnSpc>
              <a:spcBef>
                <a:spcPts val="100"/>
              </a:spcBef>
              <a:buClr>
                <a:srgbClr val="009443"/>
              </a:buClr>
              <a:buSzPct val="97916"/>
              <a:buFont typeface="Segoe UI Symbol"/>
              <a:buChar char="✓"/>
              <a:tabLst>
                <a:tab pos="504825" algn="l"/>
              </a:tabLst>
            </a:pPr>
            <a:r>
              <a:rPr dirty="0" sz="2400" spc="-10">
                <a:latin typeface="Calibri"/>
                <a:cs typeface="Calibri"/>
              </a:rPr>
              <a:t>mapped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0" y="0"/>
            <a:ext cx="12192000" cy="847090"/>
          </a:xfrm>
          <a:custGeom>
            <a:avLst/>
            <a:gdLst/>
            <a:ahLst/>
            <a:cxnLst/>
            <a:rect l="l" t="t" r="r" b="b"/>
            <a:pathLst>
              <a:path w="12192000" h="847090">
                <a:moveTo>
                  <a:pt x="0" y="0"/>
                </a:moveTo>
                <a:lnTo>
                  <a:pt x="12192000" y="0"/>
                </a:lnTo>
                <a:lnTo>
                  <a:pt x="12192000" y="846667"/>
                </a:lnTo>
                <a:lnTo>
                  <a:pt x="0" y="846667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18515">
              <a:lnSpc>
                <a:spcPct val="100000"/>
              </a:lnSpc>
              <a:spcBef>
                <a:spcPts val="95"/>
              </a:spcBef>
            </a:pPr>
            <a:r>
              <a:rPr dirty="0"/>
              <a:t>Identifying</a:t>
            </a:r>
            <a:r>
              <a:rPr dirty="0" spc="340"/>
              <a:t> </a:t>
            </a:r>
            <a:r>
              <a:rPr dirty="0"/>
              <a:t>symmetry</a:t>
            </a:r>
            <a:r>
              <a:rPr dirty="0" spc="345"/>
              <a:t> </a:t>
            </a:r>
            <a:r>
              <a:rPr dirty="0" spc="-10"/>
              <a:t>elements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373283" y="2038046"/>
            <a:ext cx="3806190" cy="3056890"/>
            <a:chOff x="373283" y="2038046"/>
            <a:chExt cx="3806190" cy="3056890"/>
          </a:xfrm>
        </p:grpSpPr>
        <p:sp>
          <p:nvSpPr>
            <p:cNvPr id="10" name="object 10" descr=""/>
            <p:cNvSpPr/>
            <p:nvPr/>
          </p:nvSpPr>
          <p:spPr>
            <a:xfrm>
              <a:off x="983227" y="2470807"/>
              <a:ext cx="2198370" cy="2198370"/>
            </a:xfrm>
            <a:custGeom>
              <a:avLst/>
              <a:gdLst/>
              <a:ahLst/>
              <a:cxnLst/>
              <a:rect l="l" t="t" r="r" b="b"/>
              <a:pathLst>
                <a:path w="2198370" h="2198370">
                  <a:moveTo>
                    <a:pt x="1099714" y="0"/>
                  </a:moveTo>
                  <a:lnTo>
                    <a:pt x="0" y="1098532"/>
                  </a:lnTo>
                  <a:lnTo>
                    <a:pt x="1098532" y="2198246"/>
                  </a:lnTo>
                  <a:lnTo>
                    <a:pt x="2198245" y="1099714"/>
                  </a:lnTo>
                  <a:lnTo>
                    <a:pt x="109971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83227" y="2470807"/>
              <a:ext cx="2198370" cy="2198370"/>
            </a:xfrm>
            <a:custGeom>
              <a:avLst/>
              <a:gdLst/>
              <a:ahLst/>
              <a:cxnLst/>
              <a:rect l="l" t="t" r="r" b="b"/>
              <a:pathLst>
                <a:path w="2198370" h="2198370">
                  <a:moveTo>
                    <a:pt x="1099714" y="0"/>
                  </a:moveTo>
                  <a:lnTo>
                    <a:pt x="2198246" y="1099714"/>
                  </a:lnTo>
                  <a:lnTo>
                    <a:pt x="1098531" y="2198246"/>
                  </a:lnTo>
                  <a:lnTo>
                    <a:pt x="0" y="1098531"/>
                  </a:lnTo>
                  <a:lnTo>
                    <a:pt x="1099714" y="0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682" y="2038046"/>
              <a:ext cx="1271339" cy="90120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681" y="4193265"/>
              <a:ext cx="1271339" cy="90120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283" y="3115655"/>
              <a:ext cx="1271339" cy="90120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0080" y="3115655"/>
              <a:ext cx="1271339" cy="90120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586048" y="3276599"/>
              <a:ext cx="586740" cy="593090"/>
            </a:xfrm>
            <a:custGeom>
              <a:avLst/>
              <a:gdLst/>
              <a:ahLst/>
              <a:cxnLst/>
              <a:rect l="l" t="t" r="r" b="b"/>
              <a:pathLst>
                <a:path w="586739" h="593089">
                  <a:moveTo>
                    <a:pt x="586562" y="240030"/>
                  </a:moveTo>
                  <a:lnTo>
                    <a:pt x="346938" y="240030"/>
                  </a:lnTo>
                  <a:lnTo>
                    <a:pt x="346938" y="0"/>
                  </a:lnTo>
                  <a:lnTo>
                    <a:pt x="239623" y="0"/>
                  </a:lnTo>
                  <a:lnTo>
                    <a:pt x="239623" y="240030"/>
                  </a:lnTo>
                  <a:lnTo>
                    <a:pt x="0" y="240030"/>
                  </a:lnTo>
                  <a:lnTo>
                    <a:pt x="0" y="353060"/>
                  </a:lnTo>
                  <a:lnTo>
                    <a:pt x="239623" y="353060"/>
                  </a:lnTo>
                  <a:lnTo>
                    <a:pt x="239623" y="593090"/>
                  </a:lnTo>
                  <a:lnTo>
                    <a:pt x="346938" y="593090"/>
                  </a:lnTo>
                  <a:lnTo>
                    <a:pt x="346938" y="353060"/>
                  </a:lnTo>
                  <a:lnTo>
                    <a:pt x="586562" y="353060"/>
                  </a:lnTo>
                  <a:lnTo>
                    <a:pt x="586562" y="240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86052" y="3277035"/>
              <a:ext cx="586740" cy="593090"/>
            </a:xfrm>
            <a:custGeom>
              <a:avLst/>
              <a:gdLst/>
              <a:ahLst/>
              <a:cxnLst/>
              <a:rect l="l" t="t" r="r" b="b"/>
              <a:pathLst>
                <a:path w="586739" h="593089">
                  <a:moveTo>
                    <a:pt x="0" y="239629"/>
                  </a:moveTo>
                  <a:lnTo>
                    <a:pt x="239629" y="239629"/>
                  </a:lnTo>
                  <a:lnTo>
                    <a:pt x="239629" y="0"/>
                  </a:lnTo>
                  <a:lnTo>
                    <a:pt x="346935" y="0"/>
                  </a:lnTo>
                  <a:lnTo>
                    <a:pt x="346935" y="239629"/>
                  </a:lnTo>
                  <a:lnTo>
                    <a:pt x="586565" y="239629"/>
                  </a:lnTo>
                  <a:lnTo>
                    <a:pt x="586565" y="353130"/>
                  </a:lnTo>
                  <a:lnTo>
                    <a:pt x="346935" y="353130"/>
                  </a:lnTo>
                  <a:lnTo>
                    <a:pt x="346935" y="592760"/>
                  </a:lnTo>
                  <a:lnTo>
                    <a:pt x="239629" y="592760"/>
                  </a:lnTo>
                  <a:lnTo>
                    <a:pt x="239629" y="353130"/>
                  </a:lnTo>
                  <a:lnTo>
                    <a:pt x="0" y="353130"/>
                  </a:lnTo>
                  <a:lnTo>
                    <a:pt x="0" y="2396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7720510" y="4923435"/>
            <a:ext cx="4119245" cy="1192530"/>
            <a:chOff x="7720510" y="4923435"/>
            <a:chExt cx="4119245" cy="1192530"/>
          </a:xfrm>
        </p:grpSpPr>
        <p:sp>
          <p:nvSpPr>
            <p:cNvPr id="19" name="object 19" descr=""/>
            <p:cNvSpPr/>
            <p:nvPr/>
          </p:nvSpPr>
          <p:spPr>
            <a:xfrm>
              <a:off x="7726860" y="4929785"/>
              <a:ext cx="1179830" cy="1179830"/>
            </a:xfrm>
            <a:custGeom>
              <a:avLst/>
              <a:gdLst/>
              <a:ahLst/>
              <a:cxnLst/>
              <a:rect l="l" t="t" r="r" b="b"/>
              <a:pathLst>
                <a:path w="1179829" h="1179829">
                  <a:moveTo>
                    <a:pt x="590199" y="0"/>
                  </a:moveTo>
                  <a:lnTo>
                    <a:pt x="0" y="589564"/>
                  </a:lnTo>
                  <a:lnTo>
                    <a:pt x="589565" y="1179764"/>
                  </a:lnTo>
                  <a:lnTo>
                    <a:pt x="1179763" y="590200"/>
                  </a:lnTo>
                  <a:lnTo>
                    <a:pt x="5901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726860" y="4929785"/>
              <a:ext cx="1179830" cy="1179830"/>
            </a:xfrm>
            <a:custGeom>
              <a:avLst/>
              <a:gdLst/>
              <a:ahLst/>
              <a:cxnLst/>
              <a:rect l="l" t="t" r="r" b="b"/>
              <a:pathLst>
                <a:path w="1179829" h="1179829">
                  <a:moveTo>
                    <a:pt x="590199" y="0"/>
                  </a:moveTo>
                  <a:lnTo>
                    <a:pt x="1179764" y="590199"/>
                  </a:lnTo>
                  <a:lnTo>
                    <a:pt x="589565" y="1179764"/>
                  </a:lnTo>
                  <a:lnTo>
                    <a:pt x="0" y="589564"/>
                  </a:lnTo>
                  <a:lnTo>
                    <a:pt x="590199" y="0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740381" y="5273446"/>
              <a:ext cx="86360" cy="462280"/>
            </a:xfrm>
            <a:custGeom>
              <a:avLst/>
              <a:gdLst/>
              <a:ahLst/>
              <a:cxnLst/>
              <a:rect l="l" t="t" r="r" b="b"/>
              <a:pathLst>
                <a:path w="86359" h="462279">
                  <a:moveTo>
                    <a:pt x="0" y="461665"/>
                  </a:moveTo>
                  <a:lnTo>
                    <a:pt x="86332" y="461665"/>
                  </a:lnTo>
                  <a:lnTo>
                    <a:pt x="86332" y="0"/>
                  </a:lnTo>
                  <a:lnTo>
                    <a:pt x="0" y="0"/>
                  </a:lnTo>
                  <a:lnTo>
                    <a:pt x="0" y="46166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645294" y="5273446"/>
              <a:ext cx="2181860" cy="462280"/>
            </a:xfrm>
            <a:custGeom>
              <a:avLst/>
              <a:gdLst/>
              <a:ahLst/>
              <a:cxnLst/>
              <a:rect l="l" t="t" r="r" b="b"/>
              <a:pathLst>
                <a:path w="2181859" h="462279">
                  <a:moveTo>
                    <a:pt x="0" y="0"/>
                  </a:moveTo>
                  <a:lnTo>
                    <a:pt x="2181419" y="0"/>
                  </a:lnTo>
                  <a:lnTo>
                    <a:pt x="2181419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7385306" y="1082885"/>
            <a:ext cx="1841500" cy="1648460"/>
            <a:chOff x="7385306" y="1082885"/>
            <a:chExt cx="1841500" cy="1648460"/>
          </a:xfrm>
        </p:grpSpPr>
        <p:sp>
          <p:nvSpPr>
            <p:cNvPr id="24" name="object 24" descr=""/>
            <p:cNvSpPr/>
            <p:nvPr/>
          </p:nvSpPr>
          <p:spPr>
            <a:xfrm>
              <a:off x="7712654" y="1315142"/>
              <a:ext cx="1179830" cy="1179830"/>
            </a:xfrm>
            <a:custGeom>
              <a:avLst/>
              <a:gdLst/>
              <a:ahLst/>
              <a:cxnLst/>
              <a:rect l="l" t="t" r="r" b="b"/>
              <a:pathLst>
                <a:path w="1179829" h="1179830">
                  <a:moveTo>
                    <a:pt x="590199" y="0"/>
                  </a:moveTo>
                  <a:lnTo>
                    <a:pt x="0" y="589564"/>
                  </a:lnTo>
                  <a:lnTo>
                    <a:pt x="589564" y="1179763"/>
                  </a:lnTo>
                  <a:lnTo>
                    <a:pt x="1179763" y="590199"/>
                  </a:lnTo>
                  <a:lnTo>
                    <a:pt x="5901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712654" y="1315142"/>
              <a:ext cx="1179830" cy="1179830"/>
            </a:xfrm>
            <a:custGeom>
              <a:avLst/>
              <a:gdLst/>
              <a:ahLst/>
              <a:cxnLst/>
              <a:rect l="l" t="t" r="r" b="b"/>
              <a:pathLst>
                <a:path w="1179829" h="1179830">
                  <a:moveTo>
                    <a:pt x="590199" y="0"/>
                  </a:moveTo>
                  <a:lnTo>
                    <a:pt x="1179764" y="590199"/>
                  </a:lnTo>
                  <a:lnTo>
                    <a:pt x="589565" y="1179764"/>
                  </a:lnTo>
                  <a:lnTo>
                    <a:pt x="0" y="589564"/>
                  </a:lnTo>
                  <a:lnTo>
                    <a:pt x="590199" y="0"/>
                  </a:lnTo>
                  <a:close/>
                </a:path>
              </a:pathLst>
            </a:custGeom>
            <a:ln w="1269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1382" y="1082885"/>
              <a:ext cx="682307" cy="48366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1382" y="2239557"/>
              <a:ext cx="682307" cy="48366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5306" y="1661222"/>
              <a:ext cx="682307" cy="48366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7456" y="1661222"/>
              <a:ext cx="682308" cy="483662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8178548" y="1199804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40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00944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183579" y="2353388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00944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746359" y="1781131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00944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604539" y="1776087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00944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424" y="1088136"/>
              <a:ext cx="685800" cy="48463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4424" y="2243327"/>
              <a:ext cx="685800" cy="48767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8352" y="1667256"/>
              <a:ext cx="685800" cy="48463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0496" y="1667256"/>
              <a:ext cx="685800" cy="484632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7440168" y="2930983"/>
            <a:ext cx="1743710" cy="1546860"/>
            <a:chOff x="7440168" y="2930983"/>
            <a:chExt cx="1743710" cy="1546860"/>
          </a:xfrm>
        </p:grpSpPr>
        <p:sp>
          <p:nvSpPr>
            <p:cNvPr id="39" name="object 39" descr=""/>
            <p:cNvSpPr/>
            <p:nvPr/>
          </p:nvSpPr>
          <p:spPr>
            <a:xfrm>
              <a:off x="7769818" y="3161652"/>
              <a:ext cx="1075055" cy="1064260"/>
            </a:xfrm>
            <a:custGeom>
              <a:avLst/>
              <a:gdLst/>
              <a:ahLst/>
              <a:cxnLst/>
              <a:rect l="l" t="t" r="r" b="b"/>
              <a:pathLst>
                <a:path w="1075054" h="1064260">
                  <a:moveTo>
                    <a:pt x="464948" y="0"/>
                  </a:moveTo>
                  <a:lnTo>
                    <a:pt x="0" y="557940"/>
                  </a:lnTo>
                  <a:lnTo>
                    <a:pt x="547606" y="1064218"/>
                  </a:lnTo>
                  <a:lnTo>
                    <a:pt x="1074548" y="578604"/>
                  </a:lnTo>
                  <a:lnTo>
                    <a:pt x="4649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769818" y="3161652"/>
              <a:ext cx="1075055" cy="1064260"/>
            </a:xfrm>
            <a:custGeom>
              <a:avLst/>
              <a:gdLst/>
              <a:ahLst/>
              <a:cxnLst/>
              <a:rect l="l" t="t" r="r" b="b"/>
              <a:pathLst>
                <a:path w="1075054" h="1064260">
                  <a:moveTo>
                    <a:pt x="464949" y="0"/>
                  </a:moveTo>
                  <a:lnTo>
                    <a:pt x="0" y="557939"/>
                  </a:lnTo>
                  <a:lnTo>
                    <a:pt x="547606" y="1064217"/>
                  </a:lnTo>
                  <a:lnTo>
                    <a:pt x="1074549" y="578603"/>
                  </a:lnTo>
                  <a:lnTo>
                    <a:pt x="464949" y="0"/>
                  </a:lnTo>
                  <a:close/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3264" y="2930983"/>
              <a:ext cx="682308" cy="48366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5257" y="3984335"/>
              <a:ext cx="682307" cy="48366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0841" y="3467991"/>
              <a:ext cx="682307" cy="48366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0004" y="3498987"/>
              <a:ext cx="682308" cy="48366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223165" y="3046824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FF6E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197200" y="4117752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FF6E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718838" y="357559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FF6E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669821" y="3654103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FF6E1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416" y="2935224"/>
              <a:ext cx="685800" cy="48767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4424" y="3989832"/>
              <a:ext cx="685800" cy="48768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0168" y="3471672"/>
              <a:ext cx="685800" cy="48767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7824" y="3505200"/>
              <a:ext cx="685800" cy="484631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8648565" y="3506402"/>
              <a:ext cx="384810" cy="382270"/>
            </a:xfrm>
            <a:custGeom>
              <a:avLst/>
              <a:gdLst/>
              <a:ahLst/>
              <a:cxnLst/>
              <a:rect l="l" t="t" r="r" b="b"/>
              <a:pathLst>
                <a:path w="384809" h="382270">
                  <a:moveTo>
                    <a:pt x="0" y="191088"/>
                  </a:moveTo>
                  <a:lnTo>
                    <a:pt x="5075" y="147273"/>
                  </a:lnTo>
                  <a:lnTo>
                    <a:pt x="19534" y="107052"/>
                  </a:lnTo>
                  <a:lnTo>
                    <a:pt x="42222" y="71572"/>
                  </a:lnTo>
                  <a:lnTo>
                    <a:pt x="71986" y="41979"/>
                  </a:lnTo>
                  <a:lnTo>
                    <a:pt x="107671" y="19422"/>
                  </a:lnTo>
                  <a:lnTo>
                    <a:pt x="148125" y="5046"/>
                  </a:lnTo>
                  <a:lnTo>
                    <a:pt x="192194" y="0"/>
                  </a:lnTo>
                  <a:lnTo>
                    <a:pt x="236262" y="5046"/>
                  </a:lnTo>
                  <a:lnTo>
                    <a:pt x="276716" y="19422"/>
                  </a:lnTo>
                  <a:lnTo>
                    <a:pt x="312401" y="41979"/>
                  </a:lnTo>
                  <a:lnTo>
                    <a:pt x="342165" y="71572"/>
                  </a:lnTo>
                  <a:lnTo>
                    <a:pt x="364853" y="107052"/>
                  </a:lnTo>
                  <a:lnTo>
                    <a:pt x="379312" y="147273"/>
                  </a:lnTo>
                  <a:lnTo>
                    <a:pt x="384388" y="191088"/>
                  </a:lnTo>
                  <a:lnTo>
                    <a:pt x="379312" y="234902"/>
                  </a:lnTo>
                  <a:lnTo>
                    <a:pt x="364853" y="275123"/>
                  </a:lnTo>
                  <a:lnTo>
                    <a:pt x="342165" y="310603"/>
                  </a:lnTo>
                  <a:lnTo>
                    <a:pt x="312401" y="340196"/>
                  </a:lnTo>
                  <a:lnTo>
                    <a:pt x="276716" y="362753"/>
                  </a:lnTo>
                  <a:lnTo>
                    <a:pt x="236262" y="377129"/>
                  </a:lnTo>
                  <a:lnTo>
                    <a:pt x="192194" y="382176"/>
                  </a:lnTo>
                  <a:lnTo>
                    <a:pt x="148125" y="377129"/>
                  </a:lnTo>
                  <a:lnTo>
                    <a:pt x="107671" y="362753"/>
                  </a:lnTo>
                  <a:lnTo>
                    <a:pt x="71986" y="340196"/>
                  </a:lnTo>
                  <a:lnTo>
                    <a:pt x="42222" y="310603"/>
                  </a:lnTo>
                  <a:lnTo>
                    <a:pt x="19534" y="275123"/>
                  </a:lnTo>
                  <a:lnTo>
                    <a:pt x="5075" y="234902"/>
                  </a:lnTo>
                  <a:lnTo>
                    <a:pt x="0" y="19108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108273" y="2965640"/>
              <a:ext cx="384810" cy="382270"/>
            </a:xfrm>
            <a:custGeom>
              <a:avLst/>
              <a:gdLst/>
              <a:ahLst/>
              <a:cxnLst/>
              <a:rect l="l" t="t" r="r" b="b"/>
              <a:pathLst>
                <a:path w="384809" h="382270">
                  <a:moveTo>
                    <a:pt x="0" y="191088"/>
                  </a:moveTo>
                  <a:lnTo>
                    <a:pt x="5075" y="147273"/>
                  </a:lnTo>
                  <a:lnTo>
                    <a:pt x="19534" y="107052"/>
                  </a:lnTo>
                  <a:lnTo>
                    <a:pt x="42222" y="71572"/>
                  </a:lnTo>
                  <a:lnTo>
                    <a:pt x="71986" y="41979"/>
                  </a:lnTo>
                  <a:lnTo>
                    <a:pt x="107671" y="19422"/>
                  </a:lnTo>
                  <a:lnTo>
                    <a:pt x="148125" y="5046"/>
                  </a:lnTo>
                  <a:lnTo>
                    <a:pt x="192194" y="0"/>
                  </a:lnTo>
                  <a:lnTo>
                    <a:pt x="236262" y="5046"/>
                  </a:lnTo>
                  <a:lnTo>
                    <a:pt x="276716" y="19422"/>
                  </a:lnTo>
                  <a:lnTo>
                    <a:pt x="312401" y="41979"/>
                  </a:lnTo>
                  <a:lnTo>
                    <a:pt x="342165" y="71572"/>
                  </a:lnTo>
                  <a:lnTo>
                    <a:pt x="364853" y="107052"/>
                  </a:lnTo>
                  <a:lnTo>
                    <a:pt x="379312" y="147273"/>
                  </a:lnTo>
                  <a:lnTo>
                    <a:pt x="384388" y="191088"/>
                  </a:lnTo>
                  <a:lnTo>
                    <a:pt x="379312" y="234902"/>
                  </a:lnTo>
                  <a:lnTo>
                    <a:pt x="364853" y="275123"/>
                  </a:lnTo>
                  <a:lnTo>
                    <a:pt x="342165" y="310603"/>
                  </a:lnTo>
                  <a:lnTo>
                    <a:pt x="312401" y="340196"/>
                  </a:lnTo>
                  <a:lnTo>
                    <a:pt x="276716" y="362753"/>
                  </a:lnTo>
                  <a:lnTo>
                    <a:pt x="236262" y="377129"/>
                  </a:lnTo>
                  <a:lnTo>
                    <a:pt x="192194" y="382176"/>
                  </a:lnTo>
                  <a:lnTo>
                    <a:pt x="148125" y="377129"/>
                  </a:lnTo>
                  <a:lnTo>
                    <a:pt x="107671" y="362753"/>
                  </a:lnTo>
                  <a:lnTo>
                    <a:pt x="71986" y="340196"/>
                  </a:lnTo>
                  <a:lnTo>
                    <a:pt x="42222" y="310603"/>
                  </a:lnTo>
                  <a:lnTo>
                    <a:pt x="19534" y="275123"/>
                  </a:lnTo>
                  <a:lnTo>
                    <a:pt x="5075" y="234902"/>
                  </a:lnTo>
                  <a:lnTo>
                    <a:pt x="0" y="19108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592377" y="3563654"/>
              <a:ext cx="384810" cy="382270"/>
            </a:xfrm>
            <a:custGeom>
              <a:avLst/>
              <a:gdLst/>
              <a:ahLst/>
              <a:cxnLst/>
              <a:rect l="l" t="t" r="r" b="b"/>
              <a:pathLst>
                <a:path w="384809" h="382270">
                  <a:moveTo>
                    <a:pt x="0" y="191088"/>
                  </a:moveTo>
                  <a:lnTo>
                    <a:pt x="5075" y="147273"/>
                  </a:lnTo>
                  <a:lnTo>
                    <a:pt x="19534" y="107052"/>
                  </a:lnTo>
                  <a:lnTo>
                    <a:pt x="42222" y="71572"/>
                  </a:lnTo>
                  <a:lnTo>
                    <a:pt x="71986" y="41979"/>
                  </a:lnTo>
                  <a:lnTo>
                    <a:pt x="107671" y="19422"/>
                  </a:lnTo>
                  <a:lnTo>
                    <a:pt x="148125" y="5046"/>
                  </a:lnTo>
                  <a:lnTo>
                    <a:pt x="192194" y="0"/>
                  </a:lnTo>
                  <a:lnTo>
                    <a:pt x="236262" y="5046"/>
                  </a:lnTo>
                  <a:lnTo>
                    <a:pt x="276716" y="19422"/>
                  </a:lnTo>
                  <a:lnTo>
                    <a:pt x="312401" y="41979"/>
                  </a:lnTo>
                  <a:lnTo>
                    <a:pt x="342165" y="71572"/>
                  </a:lnTo>
                  <a:lnTo>
                    <a:pt x="364853" y="107052"/>
                  </a:lnTo>
                  <a:lnTo>
                    <a:pt x="379312" y="147273"/>
                  </a:lnTo>
                  <a:lnTo>
                    <a:pt x="384388" y="191088"/>
                  </a:lnTo>
                  <a:lnTo>
                    <a:pt x="379312" y="234902"/>
                  </a:lnTo>
                  <a:lnTo>
                    <a:pt x="364853" y="275123"/>
                  </a:lnTo>
                  <a:lnTo>
                    <a:pt x="342165" y="310603"/>
                  </a:lnTo>
                  <a:lnTo>
                    <a:pt x="312401" y="340196"/>
                  </a:lnTo>
                  <a:lnTo>
                    <a:pt x="276716" y="362753"/>
                  </a:lnTo>
                  <a:lnTo>
                    <a:pt x="236262" y="377129"/>
                  </a:lnTo>
                  <a:lnTo>
                    <a:pt x="192194" y="382176"/>
                  </a:lnTo>
                  <a:lnTo>
                    <a:pt x="148125" y="377129"/>
                  </a:lnTo>
                  <a:lnTo>
                    <a:pt x="107671" y="362753"/>
                  </a:lnTo>
                  <a:lnTo>
                    <a:pt x="71986" y="340196"/>
                  </a:lnTo>
                  <a:lnTo>
                    <a:pt x="42222" y="310603"/>
                  </a:lnTo>
                  <a:lnTo>
                    <a:pt x="19534" y="275123"/>
                  </a:lnTo>
                  <a:lnTo>
                    <a:pt x="5075" y="234902"/>
                  </a:lnTo>
                  <a:lnTo>
                    <a:pt x="0" y="19108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8118021" y="4039712"/>
              <a:ext cx="384810" cy="382270"/>
            </a:xfrm>
            <a:custGeom>
              <a:avLst/>
              <a:gdLst/>
              <a:ahLst/>
              <a:cxnLst/>
              <a:rect l="l" t="t" r="r" b="b"/>
              <a:pathLst>
                <a:path w="384809" h="382270">
                  <a:moveTo>
                    <a:pt x="0" y="191088"/>
                  </a:moveTo>
                  <a:lnTo>
                    <a:pt x="5075" y="147273"/>
                  </a:lnTo>
                  <a:lnTo>
                    <a:pt x="19534" y="107052"/>
                  </a:lnTo>
                  <a:lnTo>
                    <a:pt x="42222" y="71572"/>
                  </a:lnTo>
                  <a:lnTo>
                    <a:pt x="71986" y="41979"/>
                  </a:lnTo>
                  <a:lnTo>
                    <a:pt x="107671" y="19422"/>
                  </a:lnTo>
                  <a:lnTo>
                    <a:pt x="148125" y="5046"/>
                  </a:lnTo>
                  <a:lnTo>
                    <a:pt x="192194" y="0"/>
                  </a:lnTo>
                  <a:lnTo>
                    <a:pt x="236262" y="5046"/>
                  </a:lnTo>
                  <a:lnTo>
                    <a:pt x="276716" y="19422"/>
                  </a:lnTo>
                  <a:lnTo>
                    <a:pt x="312401" y="41979"/>
                  </a:lnTo>
                  <a:lnTo>
                    <a:pt x="342165" y="71572"/>
                  </a:lnTo>
                  <a:lnTo>
                    <a:pt x="364853" y="107052"/>
                  </a:lnTo>
                  <a:lnTo>
                    <a:pt x="379312" y="147273"/>
                  </a:lnTo>
                  <a:lnTo>
                    <a:pt x="384388" y="191088"/>
                  </a:lnTo>
                  <a:lnTo>
                    <a:pt x="379312" y="234902"/>
                  </a:lnTo>
                  <a:lnTo>
                    <a:pt x="364853" y="275123"/>
                  </a:lnTo>
                  <a:lnTo>
                    <a:pt x="342165" y="310603"/>
                  </a:lnTo>
                  <a:lnTo>
                    <a:pt x="312401" y="340196"/>
                  </a:lnTo>
                  <a:lnTo>
                    <a:pt x="276716" y="362753"/>
                  </a:lnTo>
                  <a:lnTo>
                    <a:pt x="236262" y="377129"/>
                  </a:lnTo>
                  <a:lnTo>
                    <a:pt x="192194" y="382176"/>
                  </a:lnTo>
                  <a:lnTo>
                    <a:pt x="148125" y="377129"/>
                  </a:lnTo>
                  <a:lnTo>
                    <a:pt x="107671" y="362753"/>
                  </a:lnTo>
                  <a:lnTo>
                    <a:pt x="71986" y="340196"/>
                  </a:lnTo>
                  <a:lnTo>
                    <a:pt x="42222" y="310603"/>
                  </a:lnTo>
                  <a:lnTo>
                    <a:pt x="19534" y="275123"/>
                  </a:lnTo>
                  <a:lnTo>
                    <a:pt x="5075" y="234902"/>
                  </a:lnTo>
                  <a:lnTo>
                    <a:pt x="0" y="19108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9889410" y="1658802"/>
            <a:ext cx="1693545" cy="462280"/>
          </a:xfrm>
          <a:prstGeom prst="rect">
            <a:avLst/>
          </a:prstGeom>
          <a:solidFill>
            <a:srgbClr val="D9D9D9"/>
          </a:solidFill>
          <a:ln w="25400">
            <a:solidFill>
              <a:srgbClr val="009443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517525" indent="-365125">
              <a:lnSpc>
                <a:spcPct val="100000"/>
              </a:lnSpc>
              <a:spcBef>
                <a:spcPts val="254"/>
              </a:spcBef>
              <a:buClr>
                <a:srgbClr val="009443"/>
              </a:buClr>
              <a:buSzPct val="97916"/>
              <a:buFont typeface="Segoe UI Symbol"/>
              <a:buChar char="✓"/>
              <a:tabLst>
                <a:tab pos="517525" algn="l"/>
              </a:tabLst>
            </a:pPr>
            <a:r>
              <a:rPr dirty="0" sz="2400" spc="-10">
                <a:latin typeface="Calibri"/>
                <a:cs typeface="Calibri"/>
              </a:rPr>
              <a:t>mapped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9786679" y="5285173"/>
            <a:ext cx="1899285" cy="40830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  <a:tabLst>
                <a:tab pos="385445" algn="l"/>
              </a:tabLst>
            </a:pPr>
            <a:r>
              <a:rPr dirty="0" baseline="1182" sz="3525" spc="-75" b="1">
                <a:solidFill>
                  <a:srgbClr val="FF0000"/>
                </a:solidFill>
                <a:latin typeface="Segoe UI Symbol"/>
                <a:cs typeface="Segoe UI Symbol"/>
              </a:rPr>
              <a:t>✕</a:t>
            </a:r>
            <a:r>
              <a:rPr dirty="0" baseline="1182" sz="3525" b="1">
                <a:solidFill>
                  <a:srgbClr val="FF0000"/>
                </a:solidFill>
                <a:latin typeface="Segoe UI Symbol"/>
                <a:cs typeface="Segoe UI Symbol"/>
              </a:rPr>
              <a:t>	</a:t>
            </a:r>
            <a:r>
              <a:rPr dirty="0" sz="2400">
                <a:latin typeface="Calibri"/>
                <a:cs typeface="Calibri"/>
              </a:rPr>
              <a:t>not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mapped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513163" y="2398267"/>
            <a:ext cx="186245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630555" marR="30480" indent="-593090">
              <a:lnSpc>
                <a:spcPct val="100800"/>
              </a:lnSpc>
              <a:spcBef>
                <a:spcPts val="75"/>
              </a:spcBef>
            </a:pPr>
            <a:r>
              <a:rPr dirty="0" sz="2400" spc="-25">
                <a:latin typeface="Calibri"/>
                <a:cs typeface="Calibri"/>
              </a:rPr>
              <a:t>4-</a:t>
            </a:r>
            <a:r>
              <a:rPr dirty="0" sz="2400">
                <a:latin typeface="Calibri"/>
                <a:cs typeface="Calibri"/>
              </a:rPr>
              <a:t>fold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rotation </a:t>
            </a:r>
            <a:r>
              <a:rPr dirty="0" sz="2400" spc="-20">
                <a:latin typeface="Calibri"/>
                <a:cs typeface="Calibri"/>
              </a:rPr>
              <a:t>(90</a:t>
            </a:r>
            <a:r>
              <a:rPr dirty="0" baseline="24305" sz="2400" spc="-30">
                <a:latin typeface="Calibri"/>
                <a:cs typeface="Calibri"/>
              </a:rPr>
              <a:t>o</a:t>
            </a:r>
            <a:r>
              <a:rPr dirty="0" sz="2400" spc="-2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6436586" y="1877772"/>
            <a:ext cx="5308600" cy="4346575"/>
            <a:chOff x="6436586" y="1877772"/>
            <a:chExt cx="5308600" cy="4346575"/>
          </a:xfrm>
        </p:grpSpPr>
        <p:pic>
          <p:nvPicPr>
            <p:cNvPr id="61" name="object 6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7496" y="5275865"/>
              <a:ext cx="685800" cy="49095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9640" y="5275865"/>
              <a:ext cx="685800" cy="490950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8188294" y="4803792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193325" y="5967710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20"/>
                  </a:moveTo>
                  <a:lnTo>
                    <a:pt x="9581" y="74463"/>
                  </a:lnTo>
                  <a:lnTo>
                    <a:pt x="35709" y="35709"/>
                  </a:lnTo>
                  <a:lnTo>
                    <a:pt x="74463" y="9581"/>
                  </a:lnTo>
                  <a:lnTo>
                    <a:pt x="121920" y="0"/>
                  </a:lnTo>
                  <a:lnTo>
                    <a:pt x="169376" y="9581"/>
                  </a:lnTo>
                  <a:lnTo>
                    <a:pt x="208130" y="35709"/>
                  </a:lnTo>
                  <a:lnTo>
                    <a:pt x="234258" y="74463"/>
                  </a:lnTo>
                  <a:lnTo>
                    <a:pt x="243840" y="121920"/>
                  </a:lnTo>
                  <a:lnTo>
                    <a:pt x="234258" y="169376"/>
                  </a:lnTo>
                  <a:lnTo>
                    <a:pt x="208130" y="208130"/>
                  </a:lnTo>
                  <a:lnTo>
                    <a:pt x="169376" y="234258"/>
                  </a:lnTo>
                  <a:lnTo>
                    <a:pt x="121920" y="243840"/>
                  </a:lnTo>
                  <a:lnTo>
                    <a:pt x="74463" y="234258"/>
                  </a:lnTo>
                  <a:lnTo>
                    <a:pt x="35709" y="208130"/>
                  </a:lnTo>
                  <a:lnTo>
                    <a:pt x="9581" y="169376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674604" y="1890472"/>
              <a:ext cx="568325" cy="3614420"/>
            </a:xfrm>
            <a:custGeom>
              <a:avLst/>
              <a:gdLst/>
              <a:ahLst/>
              <a:cxnLst/>
              <a:rect l="l" t="t" r="r" b="b"/>
              <a:pathLst>
                <a:path w="568325" h="3614420">
                  <a:moveTo>
                    <a:pt x="568271" y="3614321"/>
                  </a:moveTo>
                  <a:lnTo>
                    <a:pt x="492736" y="3612629"/>
                  </a:lnTo>
                  <a:lnTo>
                    <a:pt x="424862" y="3607855"/>
                  </a:lnTo>
                  <a:lnTo>
                    <a:pt x="367356" y="3600451"/>
                  </a:lnTo>
                  <a:lnTo>
                    <a:pt x="322928" y="3590867"/>
                  </a:lnTo>
                  <a:lnTo>
                    <a:pt x="284135" y="3566968"/>
                  </a:lnTo>
                  <a:lnTo>
                    <a:pt x="284135" y="1854514"/>
                  </a:lnTo>
                  <a:lnTo>
                    <a:pt x="273985" y="1841925"/>
                  </a:lnTo>
                  <a:lnTo>
                    <a:pt x="200914" y="1821030"/>
                  </a:lnTo>
                  <a:lnTo>
                    <a:pt x="143408" y="1813625"/>
                  </a:lnTo>
                  <a:lnTo>
                    <a:pt x="75534" y="1808852"/>
                  </a:lnTo>
                  <a:lnTo>
                    <a:pt x="0" y="1807161"/>
                  </a:lnTo>
                  <a:lnTo>
                    <a:pt x="75534" y="1805469"/>
                  </a:lnTo>
                  <a:lnTo>
                    <a:pt x="143408" y="1800695"/>
                  </a:lnTo>
                  <a:lnTo>
                    <a:pt x="200914" y="1793291"/>
                  </a:lnTo>
                  <a:lnTo>
                    <a:pt x="245342" y="1783707"/>
                  </a:lnTo>
                  <a:lnTo>
                    <a:pt x="284135" y="1759808"/>
                  </a:lnTo>
                  <a:lnTo>
                    <a:pt x="284135" y="47352"/>
                  </a:lnTo>
                  <a:lnTo>
                    <a:pt x="294285" y="34764"/>
                  </a:lnTo>
                  <a:lnTo>
                    <a:pt x="322928" y="23453"/>
                  </a:lnTo>
                  <a:lnTo>
                    <a:pt x="367356" y="13869"/>
                  </a:lnTo>
                  <a:lnTo>
                    <a:pt x="424862" y="6465"/>
                  </a:lnTo>
                  <a:lnTo>
                    <a:pt x="492736" y="1691"/>
                  </a:lnTo>
                  <a:lnTo>
                    <a:pt x="568271" y="0"/>
                  </a:lnTo>
                </a:path>
              </a:pathLst>
            </a:custGeom>
            <a:ln w="25400">
              <a:solidFill>
                <a:srgbClr val="22277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441348" y="5195346"/>
              <a:ext cx="5299075" cy="749300"/>
            </a:xfrm>
            <a:custGeom>
              <a:avLst/>
              <a:gdLst/>
              <a:ahLst/>
              <a:cxnLst/>
              <a:rect l="l" t="t" r="r" b="b"/>
              <a:pathLst>
                <a:path w="5299075" h="749300">
                  <a:moveTo>
                    <a:pt x="5299033" y="0"/>
                  </a:moveTo>
                  <a:lnTo>
                    <a:pt x="0" y="0"/>
                  </a:lnTo>
                  <a:lnTo>
                    <a:pt x="0" y="748795"/>
                  </a:lnTo>
                  <a:lnTo>
                    <a:pt x="5299033" y="748795"/>
                  </a:lnTo>
                  <a:lnTo>
                    <a:pt x="5299033" y="0"/>
                  </a:lnTo>
                  <a:close/>
                </a:path>
              </a:pathLst>
            </a:custGeom>
            <a:solidFill>
              <a:srgbClr val="DC5F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441348" y="5195346"/>
              <a:ext cx="5299075" cy="749300"/>
            </a:xfrm>
            <a:custGeom>
              <a:avLst/>
              <a:gdLst/>
              <a:ahLst/>
              <a:cxnLst/>
              <a:rect l="l" t="t" r="r" b="b"/>
              <a:pathLst>
                <a:path w="5299075" h="749300">
                  <a:moveTo>
                    <a:pt x="0" y="0"/>
                  </a:moveTo>
                  <a:lnTo>
                    <a:pt x="5299033" y="0"/>
                  </a:lnTo>
                  <a:lnTo>
                    <a:pt x="5299033" y="748795"/>
                  </a:lnTo>
                  <a:lnTo>
                    <a:pt x="0" y="74879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4955366" y="3336859"/>
            <a:ext cx="866140" cy="866140"/>
            <a:chOff x="4955366" y="3336859"/>
            <a:chExt cx="866140" cy="866140"/>
          </a:xfrm>
        </p:grpSpPr>
        <p:sp>
          <p:nvSpPr>
            <p:cNvPr id="69" name="object 69" descr=""/>
            <p:cNvSpPr/>
            <p:nvPr/>
          </p:nvSpPr>
          <p:spPr>
            <a:xfrm>
              <a:off x="4961717" y="3343209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39" h="853439">
                  <a:moveTo>
                    <a:pt x="603661" y="0"/>
                  </a:moveTo>
                  <a:lnTo>
                    <a:pt x="353885" y="259181"/>
                  </a:lnTo>
                  <a:lnTo>
                    <a:pt x="509847" y="259181"/>
                  </a:lnTo>
                  <a:lnTo>
                    <a:pt x="509847" y="398856"/>
                  </a:lnTo>
                  <a:lnTo>
                    <a:pt x="505546" y="446841"/>
                  </a:lnTo>
                  <a:lnTo>
                    <a:pt x="493146" y="492005"/>
                  </a:lnTo>
                  <a:lnTo>
                    <a:pt x="473400" y="533593"/>
                  </a:lnTo>
                  <a:lnTo>
                    <a:pt x="447063" y="570852"/>
                  </a:lnTo>
                  <a:lnTo>
                    <a:pt x="414888" y="603027"/>
                  </a:lnTo>
                  <a:lnTo>
                    <a:pt x="377630" y="629364"/>
                  </a:lnTo>
                  <a:lnTo>
                    <a:pt x="336042" y="649110"/>
                  </a:lnTo>
                  <a:lnTo>
                    <a:pt x="290878" y="661510"/>
                  </a:lnTo>
                  <a:lnTo>
                    <a:pt x="242892" y="665811"/>
                  </a:lnTo>
                  <a:lnTo>
                    <a:pt x="0" y="665811"/>
                  </a:lnTo>
                  <a:lnTo>
                    <a:pt x="0" y="853439"/>
                  </a:lnTo>
                  <a:lnTo>
                    <a:pt x="242892" y="853439"/>
                  </a:lnTo>
                  <a:lnTo>
                    <a:pt x="289370" y="851093"/>
                  </a:lnTo>
                  <a:lnTo>
                    <a:pt x="334506" y="844204"/>
                  </a:lnTo>
                  <a:lnTo>
                    <a:pt x="378071" y="833002"/>
                  </a:lnTo>
                  <a:lnTo>
                    <a:pt x="419836" y="817716"/>
                  </a:lnTo>
                  <a:lnTo>
                    <a:pt x="459573" y="798574"/>
                  </a:lnTo>
                  <a:lnTo>
                    <a:pt x="497053" y="775804"/>
                  </a:lnTo>
                  <a:lnTo>
                    <a:pt x="532049" y="749635"/>
                  </a:lnTo>
                  <a:lnTo>
                    <a:pt x="564330" y="720295"/>
                  </a:lnTo>
                  <a:lnTo>
                    <a:pt x="593670" y="688013"/>
                  </a:lnTo>
                  <a:lnTo>
                    <a:pt x="619839" y="653018"/>
                  </a:lnTo>
                  <a:lnTo>
                    <a:pt x="642609" y="615537"/>
                  </a:lnTo>
                  <a:lnTo>
                    <a:pt x="661751" y="575800"/>
                  </a:lnTo>
                  <a:lnTo>
                    <a:pt x="677037" y="534035"/>
                  </a:lnTo>
                  <a:lnTo>
                    <a:pt x="688239" y="490470"/>
                  </a:lnTo>
                  <a:lnTo>
                    <a:pt x="695128" y="445334"/>
                  </a:lnTo>
                  <a:lnTo>
                    <a:pt x="697475" y="398856"/>
                  </a:lnTo>
                  <a:lnTo>
                    <a:pt x="697475" y="259181"/>
                  </a:lnTo>
                  <a:lnTo>
                    <a:pt x="853437" y="259181"/>
                  </a:lnTo>
                  <a:lnTo>
                    <a:pt x="603661" y="0"/>
                  </a:lnTo>
                  <a:close/>
                </a:path>
              </a:pathLst>
            </a:custGeom>
            <a:solidFill>
              <a:srgbClr val="2227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961716" y="3343209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39" h="853439">
                  <a:moveTo>
                    <a:pt x="0" y="853440"/>
                  </a:moveTo>
                  <a:lnTo>
                    <a:pt x="242892" y="853440"/>
                  </a:lnTo>
                  <a:lnTo>
                    <a:pt x="289371" y="851093"/>
                  </a:lnTo>
                  <a:lnTo>
                    <a:pt x="334506" y="844204"/>
                  </a:lnTo>
                  <a:lnTo>
                    <a:pt x="378071" y="833002"/>
                  </a:lnTo>
                  <a:lnTo>
                    <a:pt x="419837" y="817716"/>
                  </a:lnTo>
                  <a:lnTo>
                    <a:pt x="459574" y="798574"/>
                  </a:lnTo>
                  <a:lnTo>
                    <a:pt x="497054" y="775804"/>
                  </a:lnTo>
                  <a:lnTo>
                    <a:pt x="532049" y="749635"/>
                  </a:lnTo>
                  <a:lnTo>
                    <a:pt x="564331" y="720295"/>
                  </a:lnTo>
                  <a:lnTo>
                    <a:pt x="593671" y="688013"/>
                  </a:lnTo>
                  <a:lnTo>
                    <a:pt x="619840" y="653018"/>
                  </a:lnTo>
                  <a:lnTo>
                    <a:pt x="642610" y="615537"/>
                  </a:lnTo>
                  <a:lnTo>
                    <a:pt x="661752" y="575800"/>
                  </a:lnTo>
                  <a:lnTo>
                    <a:pt x="677039" y="534035"/>
                  </a:lnTo>
                  <a:lnTo>
                    <a:pt x="688240" y="490470"/>
                  </a:lnTo>
                  <a:lnTo>
                    <a:pt x="695129" y="445334"/>
                  </a:lnTo>
                  <a:lnTo>
                    <a:pt x="697476" y="398856"/>
                  </a:lnTo>
                  <a:lnTo>
                    <a:pt x="697476" y="259181"/>
                  </a:lnTo>
                  <a:lnTo>
                    <a:pt x="853438" y="259181"/>
                  </a:lnTo>
                  <a:lnTo>
                    <a:pt x="603662" y="0"/>
                  </a:lnTo>
                  <a:lnTo>
                    <a:pt x="353886" y="259181"/>
                  </a:lnTo>
                  <a:lnTo>
                    <a:pt x="509848" y="259181"/>
                  </a:lnTo>
                  <a:lnTo>
                    <a:pt x="509848" y="398856"/>
                  </a:lnTo>
                  <a:lnTo>
                    <a:pt x="505547" y="446841"/>
                  </a:lnTo>
                  <a:lnTo>
                    <a:pt x="493146" y="492005"/>
                  </a:lnTo>
                  <a:lnTo>
                    <a:pt x="473400" y="533593"/>
                  </a:lnTo>
                  <a:lnTo>
                    <a:pt x="447063" y="570852"/>
                  </a:lnTo>
                  <a:lnTo>
                    <a:pt x="414888" y="603027"/>
                  </a:lnTo>
                  <a:lnTo>
                    <a:pt x="377630" y="629364"/>
                  </a:lnTo>
                  <a:lnTo>
                    <a:pt x="336042" y="649110"/>
                  </a:lnTo>
                  <a:lnTo>
                    <a:pt x="290878" y="661510"/>
                  </a:lnTo>
                  <a:lnTo>
                    <a:pt x="242892" y="665812"/>
                  </a:lnTo>
                  <a:lnTo>
                    <a:pt x="0" y="665812"/>
                  </a:lnTo>
                  <a:lnTo>
                    <a:pt x="0" y="85344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2016762" y="1493011"/>
            <a:ext cx="3599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attempt</a:t>
            </a:r>
            <a:r>
              <a:rPr dirty="0" u="heavy" sz="2400" spc="-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symmetry</a:t>
            </a:r>
            <a:r>
              <a:rPr dirty="0" u="heavy" sz="2400" spc="-9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operation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8741" y="6471991"/>
            <a:ext cx="3245485" cy="27368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Calibri"/>
                <a:cs typeface="Calibri"/>
              </a:rPr>
              <a:t>Hicks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et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al.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Cryst.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b="1">
                <a:latin typeface="Calibri"/>
                <a:cs typeface="Calibri"/>
              </a:rPr>
              <a:t>74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184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(2018)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5</a:t>
            </a:fld>
          </a:p>
        </p:txBody>
      </p:sp>
      <p:sp>
        <p:nvSpPr>
          <p:cNvPr id="72" name="object 72" descr=""/>
          <p:cNvSpPr txBox="1"/>
          <p:nvPr/>
        </p:nvSpPr>
        <p:spPr>
          <a:xfrm>
            <a:off x="9702032" y="3999484"/>
            <a:ext cx="206819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50240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latin typeface="Calibri"/>
                <a:cs typeface="Calibri"/>
              </a:rPr>
              <a:t>radius</a:t>
            </a:r>
            <a:r>
              <a:rPr dirty="0" sz="1600" spc="5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(threshold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mappings)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644624" y="5197099"/>
            <a:ext cx="4451985" cy="77089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146685" rIns="0" bIns="0" rtlCol="0" vert="horz">
            <a:spAutoFit/>
          </a:bodyPr>
          <a:lstStyle/>
          <a:p>
            <a:pPr marL="151765">
              <a:lnSpc>
                <a:spcPct val="100000"/>
              </a:lnSpc>
              <a:spcBef>
                <a:spcPts val="1155"/>
              </a:spcBef>
            </a:pPr>
            <a:r>
              <a:rPr dirty="0" baseline="8474" sz="4425" spc="89" i="1">
                <a:latin typeface="Arial"/>
                <a:cs typeface="Arial"/>
              </a:rPr>
              <a:t>||</a:t>
            </a:r>
            <a:r>
              <a:rPr dirty="0" baseline="8474" sz="4425" spc="89" b="1">
                <a:latin typeface="Gill Sans MT"/>
                <a:cs typeface="Gill Sans MT"/>
              </a:rPr>
              <a:t>x</a:t>
            </a:r>
            <a:r>
              <a:rPr dirty="0" sz="2050" spc="60" b="0">
                <a:latin typeface="Bookman Old Style"/>
                <a:cs typeface="Bookman Old Style"/>
              </a:rPr>
              <a:t>orig</a:t>
            </a:r>
            <a:r>
              <a:rPr dirty="0" sz="2050" spc="190" b="0">
                <a:latin typeface="Bookman Old Style"/>
                <a:cs typeface="Bookman Old Style"/>
              </a:rPr>
              <a:t> </a:t>
            </a:r>
            <a:r>
              <a:rPr dirty="0" baseline="8474" sz="4425" spc="1417" i="1">
                <a:latin typeface="Verdana"/>
                <a:cs typeface="Verdana"/>
              </a:rPr>
              <a:t>-</a:t>
            </a:r>
            <a:r>
              <a:rPr dirty="0" baseline="8474" sz="4425" spc="-555" i="1">
                <a:latin typeface="Verdana"/>
                <a:cs typeface="Verdana"/>
              </a:rPr>
              <a:t> </a:t>
            </a:r>
            <a:r>
              <a:rPr dirty="0" baseline="8474" sz="4425" spc="104" b="1">
                <a:latin typeface="Gill Sans MT"/>
                <a:cs typeface="Gill Sans MT"/>
              </a:rPr>
              <a:t>x</a:t>
            </a:r>
            <a:r>
              <a:rPr dirty="0" sz="2050" spc="70" b="0">
                <a:latin typeface="Bookman Old Style"/>
                <a:cs typeface="Bookman Old Style"/>
              </a:rPr>
              <a:t>transformed</a:t>
            </a:r>
            <a:r>
              <a:rPr dirty="0" baseline="8474" sz="4425" spc="104" i="1">
                <a:latin typeface="Arial"/>
                <a:cs typeface="Arial"/>
              </a:rPr>
              <a:t>||</a:t>
            </a:r>
            <a:r>
              <a:rPr dirty="0" baseline="8474" sz="4425" spc="15" i="1">
                <a:latin typeface="Arial"/>
                <a:cs typeface="Arial"/>
              </a:rPr>
              <a:t> </a:t>
            </a:r>
            <a:r>
              <a:rPr dirty="0" baseline="8474" sz="4425" spc="-1019" i="1">
                <a:latin typeface="Verdana"/>
                <a:cs typeface="Verdana"/>
              </a:rPr>
              <a:t></a:t>
            </a:r>
            <a:r>
              <a:rPr dirty="0" baseline="8474" sz="4425" spc="-300" i="1">
                <a:latin typeface="Verdana"/>
                <a:cs typeface="Verdana"/>
              </a:rPr>
              <a:t> </a:t>
            </a:r>
            <a:r>
              <a:rPr dirty="0" baseline="8474" sz="4425" spc="-2729" i="1">
                <a:latin typeface="メイリオ"/>
                <a:cs typeface="メイリオ"/>
              </a:rPr>
              <a:t>✏</a:t>
            </a:r>
            <a:endParaRPr baseline="8474" sz="4425">
              <a:latin typeface="メイリオ"/>
              <a:cs typeface="メイリオ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520088" y="5216144"/>
            <a:ext cx="4930775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</a:tabLst>
            </a:pPr>
            <a:r>
              <a:rPr dirty="0" sz="2100" b="1">
                <a:solidFill>
                  <a:srgbClr val="FFFFFF"/>
                </a:solidFill>
                <a:latin typeface="Calibri"/>
                <a:cs typeface="Calibri"/>
              </a:rPr>
              <a:t>periodic</a:t>
            </a:r>
            <a:r>
              <a:rPr dirty="0" sz="2100" spc="1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libri"/>
                <a:cs typeface="Calibri"/>
              </a:rPr>
              <a:t>boundary</a:t>
            </a:r>
            <a:r>
              <a:rPr dirty="0" sz="2100" spc="1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Calibri"/>
                <a:cs typeface="Calibri"/>
              </a:rPr>
              <a:t>conditions</a:t>
            </a:r>
            <a:endParaRPr sz="21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70"/>
              </a:spcBef>
              <a:buAutoNum type="arabicPeriod"/>
              <a:tabLst>
                <a:tab pos="469265" algn="l"/>
              </a:tabLst>
            </a:pPr>
            <a:r>
              <a:rPr dirty="0" sz="2100" b="1">
                <a:solidFill>
                  <a:srgbClr val="FFFFFF"/>
                </a:solidFill>
                <a:latin typeface="Calibri"/>
                <a:cs typeface="Calibri"/>
              </a:rPr>
              <a:t>mappings</a:t>
            </a:r>
            <a:r>
              <a:rPr dirty="0" sz="2100" spc="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100" spc="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libri"/>
                <a:cs typeface="Calibri"/>
              </a:rPr>
              <a:t>non-uniform</a:t>
            </a:r>
            <a:r>
              <a:rPr dirty="0" sz="2100" spc="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libri"/>
                <a:cs typeface="Calibri"/>
              </a:rPr>
              <a:t>metric</a:t>
            </a:r>
            <a:r>
              <a:rPr dirty="0" sz="2100" spc="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717675">
              <a:lnSpc>
                <a:spcPct val="100000"/>
              </a:lnSpc>
              <a:spcBef>
                <a:spcPts val="95"/>
              </a:spcBef>
            </a:pPr>
            <a:r>
              <a:rPr dirty="0"/>
              <a:t>Algorithm</a:t>
            </a:r>
            <a:r>
              <a:rPr dirty="0" spc="390"/>
              <a:t> </a:t>
            </a:r>
            <a:r>
              <a:rPr dirty="0" spc="-10"/>
              <a:t>improvements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3016173"/>
            <a:ext cx="5048250" cy="2150110"/>
            <a:chOff x="0" y="3016173"/>
            <a:chExt cx="5048250" cy="21501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16173"/>
              <a:ext cx="2970043" cy="21495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80182" y="4019254"/>
              <a:ext cx="314325" cy="118110"/>
            </a:xfrm>
            <a:custGeom>
              <a:avLst/>
              <a:gdLst/>
              <a:ahLst/>
              <a:cxnLst/>
              <a:rect l="l" t="t" r="r" b="b"/>
              <a:pathLst>
                <a:path w="314325" h="118110">
                  <a:moveTo>
                    <a:pt x="212971" y="0"/>
                  </a:moveTo>
                  <a:lnTo>
                    <a:pt x="205195" y="2047"/>
                  </a:lnTo>
                  <a:lnTo>
                    <a:pt x="198126" y="14164"/>
                  </a:lnTo>
                  <a:lnTo>
                    <a:pt x="200172" y="21940"/>
                  </a:lnTo>
                  <a:lnTo>
                    <a:pt x="241853" y="46254"/>
                  </a:lnTo>
                  <a:lnTo>
                    <a:pt x="288829" y="46254"/>
                  </a:lnTo>
                  <a:lnTo>
                    <a:pt x="288829" y="71654"/>
                  </a:lnTo>
                  <a:lnTo>
                    <a:pt x="241853" y="71654"/>
                  </a:lnTo>
                  <a:lnTo>
                    <a:pt x="200172" y="95968"/>
                  </a:lnTo>
                  <a:lnTo>
                    <a:pt x="198126" y="103745"/>
                  </a:lnTo>
                  <a:lnTo>
                    <a:pt x="205193" y="115862"/>
                  </a:lnTo>
                  <a:lnTo>
                    <a:pt x="212970" y="117908"/>
                  </a:lnTo>
                  <a:lnTo>
                    <a:pt x="292263" y="71654"/>
                  </a:lnTo>
                  <a:lnTo>
                    <a:pt x="288829" y="71654"/>
                  </a:lnTo>
                  <a:lnTo>
                    <a:pt x="292265" y="71653"/>
                  </a:lnTo>
                  <a:lnTo>
                    <a:pt x="314035" y="58954"/>
                  </a:lnTo>
                  <a:lnTo>
                    <a:pt x="212971" y="0"/>
                  </a:lnTo>
                  <a:close/>
                </a:path>
                <a:path w="314325" h="118110">
                  <a:moveTo>
                    <a:pt x="263625" y="58954"/>
                  </a:moveTo>
                  <a:lnTo>
                    <a:pt x="241854" y="71654"/>
                  </a:lnTo>
                  <a:lnTo>
                    <a:pt x="288829" y="71654"/>
                  </a:lnTo>
                  <a:lnTo>
                    <a:pt x="288829" y="69924"/>
                  </a:lnTo>
                  <a:lnTo>
                    <a:pt x="282431" y="69924"/>
                  </a:lnTo>
                  <a:lnTo>
                    <a:pt x="263625" y="58954"/>
                  </a:lnTo>
                  <a:close/>
                </a:path>
                <a:path w="314325" h="118110">
                  <a:moveTo>
                    <a:pt x="0" y="46253"/>
                  </a:moveTo>
                  <a:lnTo>
                    <a:pt x="0" y="71653"/>
                  </a:lnTo>
                  <a:lnTo>
                    <a:pt x="241855" y="71653"/>
                  </a:lnTo>
                  <a:lnTo>
                    <a:pt x="263625" y="58954"/>
                  </a:lnTo>
                  <a:lnTo>
                    <a:pt x="241853" y="46254"/>
                  </a:lnTo>
                  <a:lnTo>
                    <a:pt x="0" y="46253"/>
                  </a:lnTo>
                  <a:close/>
                </a:path>
                <a:path w="314325" h="118110">
                  <a:moveTo>
                    <a:pt x="282431" y="47984"/>
                  </a:moveTo>
                  <a:lnTo>
                    <a:pt x="263625" y="58954"/>
                  </a:lnTo>
                  <a:lnTo>
                    <a:pt x="282431" y="69924"/>
                  </a:lnTo>
                  <a:lnTo>
                    <a:pt x="282431" y="47984"/>
                  </a:lnTo>
                  <a:close/>
                </a:path>
                <a:path w="314325" h="118110">
                  <a:moveTo>
                    <a:pt x="288829" y="47984"/>
                  </a:moveTo>
                  <a:lnTo>
                    <a:pt x="282431" y="47984"/>
                  </a:lnTo>
                  <a:lnTo>
                    <a:pt x="282431" y="69924"/>
                  </a:lnTo>
                  <a:lnTo>
                    <a:pt x="288829" y="69924"/>
                  </a:lnTo>
                  <a:lnTo>
                    <a:pt x="288829" y="47984"/>
                  </a:lnTo>
                  <a:close/>
                </a:path>
                <a:path w="314325" h="118110">
                  <a:moveTo>
                    <a:pt x="241853" y="46254"/>
                  </a:moveTo>
                  <a:lnTo>
                    <a:pt x="263625" y="58954"/>
                  </a:lnTo>
                  <a:lnTo>
                    <a:pt x="282431" y="47984"/>
                  </a:lnTo>
                  <a:lnTo>
                    <a:pt x="288829" y="47984"/>
                  </a:lnTo>
                  <a:lnTo>
                    <a:pt x="288829" y="46254"/>
                  </a:lnTo>
                  <a:lnTo>
                    <a:pt x="241853" y="46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6303" y="3068497"/>
              <a:ext cx="3171643" cy="204487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506559" y="3985751"/>
              <a:ext cx="336550" cy="210820"/>
            </a:xfrm>
            <a:custGeom>
              <a:avLst/>
              <a:gdLst/>
              <a:ahLst/>
              <a:cxnLst/>
              <a:rect l="l" t="t" r="r" b="b"/>
              <a:pathLst>
                <a:path w="336550" h="210820">
                  <a:moveTo>
                    <a:pt x="231368" y="0"/>
                  </a:moveTo>
                  <a:lnTo>
                    <a:pt x="231368" y="52593"/>
                  </a:lnTo>
                  <a:lnTo>
                    <a:pt x="0" y="52593"/>
                  </a:lnTo>
                  <a:lnTo>
                    <a:pt x="0" y="157777"/>
                  </a:lnTo>
                  <a:lnTo>
                    <a:pt x="231368" y="157777"/>
                  </a:lnTo>
                  <a:lnTo>
                    <a:pt x="231368" y="210369"/>
                  </a:lnTo>
                  <a:lnTo>
                    <a:pt x="336553" y="105185"/>
                  </a:lnTo>
                  <a:lnTo>
                    <a:pt x="231368" y="0"/>
                  </a:lnTo>
                  <a:close/>
                </a:path>
              </a:pathLst>
            </a:custGeom>
            <a:solidFill>
              <a:srgbClr val="1B2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506559" y="3985751"/>
              <a:ext cx="336550" cy="210820"/>
            </a:xfrm>
            <a:custGeom>
              <a:avLst/>
              <a:gdLst/>
              <a:ahLst/>
              <a:cxnLst/>
              <a:rect l="l" t="t" r="r" b="b"/>
              <a:pathLst>
                <a:path w="336550" h="210820">
                  <a:moveTo>
                    <a:pt x="231368" y="210369"/>
                  </a:moveTo>
                  <a:lnTo>
                    <a:pt x="231368" y="157776"/>
                  </a:lnTo>
                  <a:lnTo>
                    <a:pt x="0" y="157776"/>
                  </a:lnTo>
                  <a:lnTo>
                    <a:pt x="0" y="52592"/>
                  </a:lnTo>
                  <a:lnTo>
                    <a:pt x="231368" y="52592"/>
                  </a:lnTo>
                  <a:lnTo>
                    <a:pt x="231368" y="0"/>
                  </a:lnTo>
                  <a:lnTo>
                    <a:pt x="336553" y="105184"/>
                  </a:lnTo>
                  <a:lnTo>
                    <a:pt x="231368" y="210369"/>
                  </a:lnTo>
                  <a:close/>
                </a:path>
              </a:pathLst>
            </a:custGeom>
            <a:ln w="6350">
              <a:solidFill>
                <a:srgbClr val="1B2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151033" y="4793995"/>
            <a:ext cx="6134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fractional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697060" y="4967013"/>
            <a:ext cx="1535430" cy="1328420"/>
            <a:chOff x="2697060" y="4967013"/>
            <a:chExt cx="1535430" cy="132842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9172" y="5133642"/>
              <a:ext cx="1010334" cy="1030641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993242" y="5570391"/>
              <a:ext cx="142240" cy="142240"/>
            </a:xfrm>
            <a:custGeom>
              <a:avLst/>
              <a:gdLst/>
              <a:ahLst/>
              <a:cxnLst/>
              <a:rect l="l" t="t" r="r" b="b"/>
              <a:pathLst>
                <a:path w="142239" h="142239">
                  <a:moveTo>
                    <a:pt x="70763" y="0"/>
                  </a:moveTo>
                  <a:lnTo>
                    <a:pt x="142082" y="72397"/>
                  </a:lnTo>
                  <a:lnTo>
                    <a:pt x="71319" y="142106"/>
                  </a:lnTo>
                  <a:lnTo>
                    <a:pt x="0" y="69709"/>
                  </a:lnTo>
                  <a:lnTo>
                    <a:pt x="70763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408652" y="5479665"/>
              <a:ext cx="279400" cy="113664"/>
            </a:xfrm>
            <a:custGeom>
              <a:avLst/>
              <a:gdLst/>
              <a:ahLst/>
              <a:cxnLst/>
              <a:rect l="l" t="t" r="r" b="b"/>
              <a:pathLst>
                <a:path w="279400" h="113664">
                  <a:moveTo>
                    <a:pt x="202729" y="88971"/>
                  </a:moveTo>
                  <a:lnTo>
                    <a:pt x="194998" y="113166"/>
                  </a:lnTo>
                  <a:lnTo>
                    <a:pt x="279180" y="100065"/>
                  </a:lnTo>
                  <a:lnTo>
                    <a:pt x="271768" y="92837"/>
                  </a:lnTo>
                  <a:lnTo>
                    <a:pt x="214826" y="92837"/>
                  </a:lnTo>
                  <a:lnTo>
                    <a:pt x="202729" y="88971"/>
                  </a:lnTo>
                  <a:close/>
                </a:path>
                <a:path w="279400" h="113664">
                  <a:moveTo>
                    <a:pt x="210460" y="64775"/>
                  </a:moveTo>
                  <a:lnTo>
                    <a:pt x="202729" y="88971"/>
                  </a:lnTo>
                  <a:lnTo>
                    <a:pt x="214826" y="92837"/>
                  </a:lnTo>
                  <a:lnTo>
                    <a:pt x="222557" y="68640"/>
                  </a:lnTo>
                  <a:lnTo>
                    <a:pt x="210460" y="64775"/>
                  </a:lnTo>
                  <a:close/>
                </a:path>
                <a:path w="279400" h="113664">
                  <a:moveTo>
                    <a:pt x="218191" y="40581"/>
                  </a:moveTo>
                  <a:lnTo>
                    <a:pt x="210460" y="64775"/>
                  </a:lnTo>
                  <a:lnTo>
                    <a:pt x="222557" y="68640"/>
                  </a:lnTo>
                  <a:lnTo>
                    <a:pt x="214826" y="92837"/>
                  </a:lnTo>
                  <a:lnTo>
                    <a:pt x="271768" y="92837"/>
                  </a:lnTo>
                  <a:lnTo>
                    <a:pt x="218191" y="40581"/>
                  </a:lnTo>
                  <a:close/>
                </a:path>
                <a:path w="279400" h="113664">
                  <a:moveTo>
                    <a:pt x="7730" y="0"/>
                  </a:moveTo>
                  <a:lnTo>
                    <a:pt x="0" y="24194"/>
                  </a:lnTo>
                  <a:lnTo>
                    <a:pt x="202729" y="88971"/>
                  </a:lnTo>
                  <a:lnTo>
                    <a:pt x="210460" y="64775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701822" y="4996943"/>
              <a:ext cx="933450" cy="934085"/>
            </a:xfrm>
            <a:custGeom>
              <a:avLst/>
              <a:gdLst/>
              <a:ahLst/>
              <a:cxnLst/>
              <a:rect l="l" t="t" r="r" b="b"/>
              <a:pathLst>
                <a:path w="933450" h="934085">
                  <a:moveTo>
                    <a:pt x="933250" y="0"/>
                  </a:moveTo>
                  <a:lnTo>
                    <a:pt x="0" y="93372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716607" y="5361464"/>
              <a:ext cx="929005" cy="929005"/>
            </a:xfrm>
            <a:custGeom>
              <a:avLst/>
              <a:gdLst/>
              <a:ahLst/>
              <a:cxnLst/>
              <a:rect l="l" t="t" r="r" b="b"/>
              <a:pathLst>
                <a:path w="929004" h="929004">
                  <a:moveTo>
                    <a:pt x="928855" y="92873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261170" y="5352508"/>
              <a:ext cx="934719" cy="933450"/>
            </a:xfrm>
            <a:custGeom>
              <a:avLst/>
              <a:gdLst/>
              <a:ahLst/>
              <a:cxnLst/>
              <a:rect l="l" t="t" r="r" b="b"/>
              <a:pathLst>
                <a:path w="934720" h="933450">
                  <a:moveTo>
                    <a:pt x="934152" y="0"/>
                  </a:moveTo>
                  <a:lnTo>
                    <a:pt x="0" y="93311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63416" y="4994752"/>
              <a:ext cx="934719" cy="934085"/>
            </a:xfrm>
            <a:custGeom>
              <a:avLst/>
              <a:gdLst/>
              <a:ahLst/>
              <a:cxnLst/>
              <a:rect l="l" t="t" r="r" b="b"/>
              <a:pathLst>
                <a:path w="934720" h="934085">
                  <a:moveTo>
                    <a:pt x="934152" y="93362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1040" y="4967348"/>
              <a:ext cx="175392" cy="113505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6995" y="5530339"/>
              <a:ext cx="103070" cy="10100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7506" y="5074005"/>
              <a:ext cx="103070" cy="10100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7506" y="5987015"/>
              <a:ext cx="103070" cy="10100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8881" y="5987015"/>
              <a:ext cx="103070" cy="10100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8881" y="5071927"/>
              <a:ext cx="103070" cy="10100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7328" y="4967013"/>
              <a:ext cx="112375" cy="1135059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258384" y="5156983"/>
              <a:ext cx="120650" cy="297815"/>
            </a:xfrm>
            <a:custGeom>
              <a:avLst/>
              <a:gdLst/>
              <a:ahLst/>
              <a:cxnLst/>
              <a:rect l="l" t="t" r="r" b="b"/>
              <a:pathLst>
                <a:path w="120650" h="297814">
                  <a:moveTo>
                    <a:pt x="96578" y="216974"/>
                  </a:moveTo>
                  <a:lnTo>
                    <a:pt x="72423" y="224829"/>
                  </a:lnTo>
                  <a:lnTo>
                    <a:pt x="95986" y="297294"/>
                  </a:lnTo>
                  <a:lnTo>
                    <a:pt x="120141" y="289439"/>
                  </a:lnTo>
                  <a:lnTo>
                    <a:pt x="96578" y="216974"/>
                  </a:lnTo>
                  <a:close/>
                </a:path>
                <a:path w="120650" h="297814">
                  <a:moveTo>
                    <a:pt x="65159" y="120355"/>
                  </a:moveTo>
                  <a:lnTo>
                    <a:pt x="41004" y="128209"/>
                  </a:lnTo>
                  <a:lnTo>
                    <a:pt x="64568" y="200673"/>
                  </a:lnTo>
                  <a:lnTo>
                    <a:pt x="88723" y="192820"/>
                  </a:lnTo>
                  <a:lnTo>
                    <a:pt x="65159" y="120355"/>
                  </a:lnTo>
                  <a:close/>
                </a:path>
                <a:path w="120650" h="297814">
                  <a:moveTo>
                    <a:pt x="48309" y="68537"/>
                  </a:moveTo>
                  <a:lnTo>
                    <a:pt x="24154" y="76392"/>
                  </a:lnTo>
                  <a:lnTo>
                    <a:pt x="33149" y="104054"/>
                  </a:lnTo>
                  <a:lnTo>
                    <a:pt x="57304" y="96199"/>
                  </a:lnTo>
                  <a:lnTo>
                    <a:pt x="48309" y="68537"/>
                  </a:lnTo>
                  <a:close/>
                </a:path>
                <a:path w="120650" h="297814">
                  <a:moveTo>
                    <a:pt x="12668" y="0"/>
                  </a:moveTo>
                  <a:lnTo>
                    <a:pt x="0" y="84246"/>
                  </a:lnTo>
                  <a:lnTo>
                    <a:pt x="24154" y="76392"/>
                  </a:lnTo>
                  <a:lnTo>
                    <a:pt x="20227" y="64315"/>
                  </a:lnTo>
                  <a:lnTo>
                    <a:pt x="44382" y="56460"/>
                  </a:lnTo>
                  <a:lnTo>
                    <a:pt x="68303" y="56460"/>
                  </a:lnTo>
                  <a:lnTo>
                    <a:pt x="12668" y="0"/>
                  </a:lnTo>
                  <a:close/>
                </a:path>
                <a:path w="120650" h="297814">
                  <a:moveTo>
                    <a:pt x="44382" y="56460"/>
                  </a:moveTo>
                  <a:lnTo>
                    <a:pt x="20227" y="64315"/>
                  </a:lnTo>
                  <a:lnTo>
                    <a:pt x="24154" y="76392"/>
                  </a:lnTo>
                  <a:lnTo>
                    <a:pt x="48309" y="68537"/>
                  </a:lnTo>
                  <a:lnTo>
                    <a:pt x="44382" y="56460"/>
                  </a:lnTo>
                  <a:close/>
                </a:path>
                <a:path w="120650" h="297814">
                  <a:moveTo>
                    <a:pt x="68303" y="56460"/>
                  </a:moveTo>
                  <a:lnTo>
                    <a:pt x="44382" y="56460"/>
                  </a:lnTo>
                  <a:lnTo>
                    <a:pt x="48309" y="68537"/>
                  </a:lnTo>
                  <a:lnTo>
                    <a:pt x="72464" y="60683"/>
                  </a:lnTo>
                  <a:lnTo>
                    <a:pt x="68303" y="5646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3321973" y="5520697"/>
            <a:ext cx="337185" cy="180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baseline="-22222" sz="1500" spc="-757" b="1">
                <a:latin typeface="Arial"/>
                <a:cs typeface="Arial"/>
              </a:rPr>
              <a:t>d</a:t>
            </a:r>
            <a:r>
              <a:rPr dirty="0" baseline="-8333" sz="1500" spc="172">
                <a:latin typeface="Trebuchet MS"/>
                <a:cs typeface="Trebuchet MS"/>
              </a:rPr>
              <a:t>e</a:t>
            </a:r>
            <a:r>
              <a:rPr dirty="0" sz="700" spc="75">
                <a:latin typeface="Century"/>
                <a:cs typeface="Century"/>
              </a:rPr>
              <a:t>min</a:t>
            </a:r>
            <a:endParaRPr sz="700">
              <a:latin typeface="Century"/>
              <a:cs typeface="Century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432270" y="5645137"/>
            <a:ext cx="58419" cy="1346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00" spc="-50">
                <a:latin typeface="Century"/>
                <a:cs typeface="Century"/>
              </a:rPr>
              <a:t>f</a:t>
            </a:r>
            <a:endParaRPr sz="700">
              <a:latin typeface="Century"/>
              <a:cs typeface="Century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79286" y="5548473"/>
            <a:ext cx="103070" cy="101004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1177525" y="4790947"/>
            <a:ext cx="588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cartesian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85296" y="4979794"/>
            <a:ext cx="2042160" cy="1237615"/>
            <a:chOff x="385296" y="4979794"/>
            <a:chExt cx="2042160" cy="1237615"/>
          </a:xfrm>
        </p:grpSpPr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821" y="5174076"/>
              <a:ext cx="1331458" cy="89845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6902" y="4979794"/>
              <a:ext cx="198452" cy="116347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862" y="5560207"/>
              <a:ext cx="69675" cy="11781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17634" y="5043909"/>
              <a:ext cx="1416685" cy="869950"/>
            </a:xfrm>
            <a:custGeom>
              <a:avLst/>
              <a:gdLst/>
              <a:ahLst/>
              <a:cxnLst/>
              <a:rect l="l" t="t" r="r" b="b"/>
              <a:pathLst>
                <a:path w="1416685" h="869950">
                  <a:moveTo>
                    <a:pt x="0" y="869328"/>
                  </a:moveTo>
                  <a:lnTo>
                    <a:pt x="1416654" y="0"/>
                  </a:lnTo>
                </a:path>
              </a:pathLst>
            </a:custGeom>
            <a:ln w="19050">
              <a:solidFill>
                <a:srgbClr val="5994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296" y="5797179"/>
              <a:ext cx="71354" cy="8992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395244" y="5489482"/>
              <a:ext cx="368935" cy="104775"/>
            </a:xfrm>
            <a:custGeom>
              <a:avLst/>
              <a:gdLst/>
              <a:ahLst/>
              <a:cxnLst/>
              <a:rect l="l" t="t" r="r" b="b"/>
              <a:pathLst>
                <a:path w="368935" h="104775">
                  <a:moveTo>
                    <a:pt x="4685" y="0"/>
                  </a:moveTo>
                  <a:lnTo>
                    <a:pt x="0" y="24964"/>
                  </a:lnTo>
                  <a:lnTo>
                    <a:pt x="74891" y="39019"/>
                  </a:lnTo>
                  <a:lnTo>
                    <a:pt x="79576" y="14055"/>
                  </a:lnTo>
                  <a:lnTo>
                    <a:pt x="4685" y="0"/>
                  </a:lnTo>
                  <a:close/>
                </a:path>
                <a:path w="368935" h="104775">
                  <a:moveTo>
                    <a:pt x="104541" y="18740"/>
                  </a:moveTo>
                  <a:lnTo>
                    <a:pt x="99856" y="43704"/>
                  </a:lnTo>
                  <a:lnTo>
                    <a:pt x="174748" y="57759"/>
                  </a:lnTo>
                  <a:lnTo>
                    <a:pt x="179433" y="32796"/>
                  </a:lnTo>
                  <a:lnTo>
                    <a:pt x="104541" y="18740"/>
                  </a:lnTo>
                  <a:close/>
                </a:path>
                <a:path w="368935" h="104775">
                  <a:moveTo>
                    <a:pt x="204397" y="37481"/>
                  </a:moveTo>
                  <a:lnTo>
                    <a:pt x="199712" y="62444"/>
                  </a:lnTo>
                  <a:lnTo>
                    <a:pt x="274605" y="76500"/>
                  </a:lnTo>
                  <a:lnTo>
                    <a:pt x="279290" y="51536"/>
                  </a:lnTo>
                  <a:lnTo>
                    <a:pt x="204397" y="37481"/>
                  </a:lnTo>
                  <a:close/>
                </a:path>
                <a:path w="368935" h="104775">
                  <a:moveTo>
                    <a:pt x="300588" y="29690"/>
                  </a:moveTo>
                  <a:lnTo>
                    <a:pt x="286532" y="104582"/>
                  </a:lnTo>
                  <a:lnTo>
                    <a:pt x="365758" y="81960"/>
                  </a:lnTo>
                  <a:lnTo>
                    <a:pt x="303700" y="81960"/>
                  </a:lnTo>
                  <a:lnTo>
                    <a:pt x="299570" y="81186"/>
                  </a:lnTo>
                  <a:lnTo>
                    <a:pt x="304255" y="56221"/>
                  </a:lnTo>
                  <a:lnTo>
                    <a:pt x="335550" y="56221"/>
                  </a:lnTo>
                  <a:lnTo>
                    <a:pt x="300588" y="29690"/>
                  </a:lnTo>
                  <a:close/>
                </a:path>
                <a:path w="368935" h="104775">
                  <a:moveTo>
                    <a:pt x="304255" y="56221"/>
                  </a:moveTo>
                  <a:lnTo>
                    <a:pt x="299570" y="81186"/>
                  </a:lnTo>
                  <a:lnTo>
                    <a:pt x="303700" y="81960"/>
                  </a:lnTo>
                  <a:lnTo>
                    <a:pt x="308385" y="56996"/>
                  </a:lnTo>
                  <a:lnTo>
                    <a:pt x="304255" y="56221"/>
                  </a:lnTo>
                  <a:close/>
                </a:path>
                <a:path w="368935" h="104775">
                  <a:moveTo>
                    <a:pt x="335550" y="56221"/>
                  </a:moveTo>
                  <a:lnTo>
                    <a:pt x="304255" y="56221"/>
                  </a:lnTo>
                  <a:lnTo>
                    <a:pt x="308385" y="56996"/>
                  </a:lnTo>
                  <a:lnTo>
                    <a:pt x="303700" y="81960"/>
                  </a:lnTo>
                  <a:lnTo>
                    <a:pt x="365758" y="81960"/>
                  </a:lnTo>
                  <a:lnTo>
                    <a:pt x="368453" y="81191"/>
                  </a:lnTo>
                  <a:lnTo>
                    <a:pt x="335550" y="5622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81711" y="5059685"/>
              <a:ext cx="1271270" cy="783590"/>
            </a:xfrm>
            <a:custGeom>
              <a:avLst/>
              <a:gdLst/>
              <a:ahLst/>
              <a:cxnLst/>
              <a:rect l="l" t="t" r="r" b="b"/>
              <a:pathLst>
                <a:path w="1271270" h="783589">
                  <a:moveTo>
                    <a:pt x="1271140" y="0"/>
                  </a:moveTo>
                  <a:lnTo>
                    <a:pt x="0" y="7830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105933" y="5399200"/>
              <a:ext cx="1316355" cy="813435"/>
            </a:xfrm>
            <a:custGeom>
              <a:avLst/>
              <a:gdLst/>
              <a:ahLst/>
              <a:cxnLst/>
              <a:rect l="l" t="t" r="r" b="b"/>
              <a:pathLst>
                <a:path w="1316355" h="813435">
                  <a:moveTo>
                    <a:pt x="1316141" y="0"/>
                  </a:moveTo>
                  <a:lnTo>
                    <a:pt x="0" y="81295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163692" y="5067978"/>
              <a:ext cx="1248410" cy="765175"/>
            </a:xfrm>
            <a:custGeom>
              <a:avLst/>
              <a:gdLst/>
              <a:ahLst/>
              <a:cxnLst/>
              <a:rect l="l" t="t" r="r" b="b"/>
              <a:pathLst>
                <a:path w="1248410" h="765175">
                  <a:moveTo>
                    <a:pt x="1247827" y="76511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81711" y="5399201"/>
              <a:ext cx="1320800" cy="813435"/>
            </a:xfrm>
            <a:custGeom>
              <a:avLst/>
              <a:gdLst/>
              <a:ahLst/>
              <a:cxnLst/>
              <a:rect l="l" t="t" r="r" b="b"/>
              <a:pathLst>
                <a:path w="1320800" h="813435">
                  <a:moveTo>
                    <a:pt x="1320206" y="81295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985229" y="5500830"/>
            <a:ext cx="10477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30" i="1">
                <a:latin typeface="メイリオ"/>
                <a:cs typeface="メイリオ"/>
              </a:rPr>
              <a:t>✓</a:t>
            </a:r>
            <a:endParaRPr sz="1300">
              <a:latin typeface="メイリオ"/>
              <a:cs typeface="メイリオ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1214531" y="5235721"/>
            <a:ext cx="133985" cy="221615"/>
          </a:xfrm>
          <a:custGeom>
            <a:avLst/>
            <a:gdLst/>
            <a:ahLst/>
            <a:cxnLst/>
            <a:rect l="l" t="t" r="r" b="b"/>
            <a:pathLst>
              <a:path w="133984" h="221614">
                <a:moveTo>
                  <a:pt x="48756" y="59920"/>
                </a:moveTo>
                <a:lnTo>
                  <a:pt x="26687" y="72494"/>
                </a:lnTo>
                <a:lnTo>
                  <a:pt x="111298" y="220999"/>
                </a:lnTo>
                <a:lnTo>
                  <a:pt x="133367" y="208426"/>
                </a:lnTo>
                <a:lnTo>
                  <a:pt x="48756" y="59920"/>
                </a:lnTo>
                <a:close/>
              </a:path>
              <a:path w="133984" h="221614">
                <a:moveTo>
                  <a:pt x="0" y="0"/>
                </a:moveTo>
                <a:lnTo>
                  <a:pt x="4618" y="85068"/>
                </a:lnTo>
                <a:lnTo>
                  <a:pt x="26687" y="72494"/>
                </a:lnTo>
                <a:lnTo>
                  <a:pt x="20400" y="61460"/>
                </a:lnTo>
                <a:lnTo>
                  <a:pt x="42469" y="48886"/>
                </a:lnTo>
                <a:lnTo>
                  <a:pt x="68124" y="48886"/>
                </a:lnTo>
                <a:lnTo>
                  <a:pt x="70826" y="47346"/>
                </a:lnTo>
                <a:lnTo>
                  <a:pt x="0" y="0"/>
                </a:lnTo>
                <a:close/>
              </a:path>
              <a:path w="133984" h="221614">
                <a:moveTo>
                  <a:pt x="42469" y="48886"/>
                </a:moveTo>
                <a:lnTo>
                  <a:pt x="20400" y="61460"/>
                </a:lnTo>
                <a:lnTo>
                  <a:pt x="26687" y="72494"/>
                </a:lnTo>
                <a:lnTo>
                  <a:pt x="48756" y="59920"/>
                </a:lnTo>
                <a:lnTo>
                  <a:pt x="42469" y="48886"/>
                </a:lnTo>
                <a:close/>
              </a:path>
              <a:path w="133984" h="221614">
                <a:moveTo>
                  <a:pt x="68124" y="48886"/>
                </a:moveTo>
                <a:lnTo>
                  <a:pt x="42469" y="48886"/>
                </a:lnTo>
                <a:lnTo>
                  <a:pt x="48756" y="59920"/>
                </a:lnTo>
                <a:lnTo>
                  <a:pt x="68124" y="48886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262513" y="5614928"/>
            <a:ext cx="237490" cy="1758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950" spc="-425" i="1">
                <a:latin typeface="メイリオ"/>
                <a:cs typeface="メイリオ"/>
              </a:rPr>
              <a:t>n</a:t>
            </a:r>
            <a:r>
              <a:rPr dirty="0" sz="950" spc="165">
                <a:latin typeface="MingLiU_HKSCS-ExtB"/>
                <a:cs typeface="MingLiU_HKSCS-ExtB"/>
              </a:rPr>
              <a:t>ˆ</a:t>
            </a:r>
            <a:r>
              <a:rPr dirty="0" baseline="-12820" sz="975" spc="172">
                <a:latin typeface="Century"/>
                <a:cs typeface="Century"/>
              </a:rPr>
              <a:t>m</a:t>
            </a:r>
            <a:endParaRPr baseline="-12820" sz="975">
              <a:latin typeface="Century"/>
              <a:cs typeface="Century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525150" y="4981502"/>
            <a:ext cx="1956435" cy="1163955"/>
            <a:chOff x="525150" y="4981502"/>
            <a:chExt cx="1956435" cy="1163955"/>
          </a:xfrm>
        </p:grpSpPr>
        <p:sp>
          <p:nvSpPr>
            <p:cNvPr id="45" name="object 45" descr=""/>
            <p:cNvSpPr/>
            <p:nvPr/>
          </p:nvSpPr>
          <p:spPr>
            <a:xfrm>
              <a:off x="1152589" y="5151767"/>
              <a:ext cx="91440" cy="88900"/>
            </a:xfrm>
            <a:custGeom>
              <a:avLst/>
              <a:gdLst/>
              <a:ahLst/>
              <a:cxnLst/>
              <a:rect l="l" t="t" r="r" b="b"/>
              <a:pathLst>
                <a:path w="91440" h="88900">
                  <a:moveTo>
                    <a:pt x="0" y="44442"/>
                  </a:moveTo>
                  <a:lnTo>
                    <a:pt x="3577" y="27143"/>
                  </a:lnTo>
                  <a:lnTo>
                    <a:pt x="13332" y="13016"/>
                  </a:lnTo>
                  <a:lnTo>
                    <a:pt x="27802" y="3492"/>
                  </a:lnTo>
                  <a:lnTo>
                    <a:pt x="45521" y="0"/>
                  </a:lnTo>
                  <a:lnTo>
                    <a:pt x="63239" y="3492"/>
                  </a:lnTo>
                  <a:lnTo>
                    <a:pt x="77709" y="13016"/>
                  </a:lnTo>
                  <a:lnTo>
                    <a:pt x="87464" y="27143"/>
                  </a:lnTo>
                  <a:lnTo>
                    <a:pt x="91042" y="44442"/>
                  </a:lnTo>
                  <a:lnTo>
                    <a:pt x="87464" y="61741"/>
                  </a:lnTo>
                  <a:lnTo>
                    <a:pt x="77709" y="75868"/>
                  </a:lnTo>
                  <a:lnTo>
                    <a:pt x="63239" y="85392"/>
                  </a:lnTo>
                  <a:lnTo>
                    <a:pt x="45521" y="88885"/>
                  </a:lnTo>
                  <a:lnTo>
                    <a:pt x="27802" y="85392"/>
                  </a:lnTo>
                  <a:lnTo>
                    <a:pt x="13332" y="75868"/>
                  </a:lnTo>
                  <a:lnTo>
                    <a:pt x="3577" y="61741"/>
                  </a:lnTo>
                  <a:lnTo>
                    <a:pt x="0" y="44442"/>
                  </a:lnTo>
                  <a:close/>
                </a:path>
              </a:pathLst>
            </a:custGeom>
            <a:ln w="19050">
              <a:solidFill>
                <a:srgbClr val="9724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150" y="5515763"/>
              <a:ext cx="110092" cy="10793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4172" y="5515763"/>
              <a:ext cx="110092" cy="10793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0993" y="5888332"/>
              <a:ext cx="110092" cy="107935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1788" y="5888332"/>
              <a:ext cx="110092" cy="10793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846" y="4981502"/>
              <a:ext cx="178202" cy="116347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68202" y="5141601"/>
              <a:ext cx="110092" cy="107935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850762" y="5146099"/>
            <a:ext cx="353695" cy="2508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ts val="1045"/>
              </a:lnSpc>
              <a:spcBef>
                <a:spcPts val="130"/>
              </a:spcBef>
            </a:pPr>
            <a:r>
              <a:rPr dirty="0" baseline="-23391" sz="1425" spc="44" b="1">
                <a:latin typeface="Arial"/>
                <a:cs typeface="Arial"/>
              </a:rPr>
              <a:t>d</a:t>
            </a:r>
            <a:r>
              <a:rPr dirty="0" sz="650" spc="30">
                <a:latin typeface="Century"/>
                <a:cs typeface="Century"/>
              </a:rPr>
              <a:t>min</a:t>
            </a:r>
            <a:endParaRPr sz="650">
              <a:latin typeface="Century"/>
              <a:cs typeface="Century"/>
            </a:endParaRPr>
          </a:p>
          <a:p>
            <a:pPr algn="ctr" marR="34290">
              <a:lnSpc>
                <a:spcPts val="685"/>
              </a:lnSpc>
            </a:pPr>
            <a:r>
              <a:rPr dirty="0" sz="650" spc="15">
                <a:latin typeface="Century"/>
                <a:cs typeface="Century"/>
              </a:rPr>
              <a:t>c</a:t>
            </a:r>
            <a:endParaRPr sz="650">
              <a:latin typeface="Century"/>
              <a:cs typeface="Century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392160" y="5514111"/>
            <a:ext cx="328295" cy="1758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3391" sz="1425" spc="-697" b="1">
                <a:latin typeface="Arial"/>
                <a:cs typeface="Arial"/>
              </a:rPr>
              <a:t>d</a:t>
            </a:r>
            <a:r>
              <a:rPr dirty="0" baseline="-8771" sz="1425" spc="179">
                <a:latin typeface="Trebuchet MS"/>
                <a:cs typeface="Trebuchet MS"/>
              </a:rPr>
              <a:t>e</a:t>
            </a:r>
            <a:r>
              <a:rPr dirty="0" sz="650" spc="80">
                <a:latin typeface="Century"/>
                <a:cs typeface="Century"/>
              </a:rPr>
              <a:t>min</a:t>
            </a:r>
            <a:endParaRPr sz="650">
              <a:latin typeface="Century"/>
              <a:cs typeface="Century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499407" y="5634080"/>
            <a:ext cx="71120" cy="1308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5">
                <a:latin typeface="Century"/>
                <a:cs typeface="Century"/>
              </a:rPr>
              <a:t>c</a:t>
            </a:r>
            <a:endParaRPr sz="650">
              <a:latin typeface="Century"/>
              <a:cs typeface="Century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60419" y="1142491"/>
            <a:ext cx="3695065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robust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mapping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procedure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1600" spc="-10">
                <a:latin typeface="Calibri"/>
                <a:cs typeface="Calibri"/>
              </a:rPr>
              <a:t>accurate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both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direct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reciprocal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spaces</a:t>
            </a:r>
            <a:endParaRPr sz="1600">
              <a:latin typeface="Calibri"/>
              <a:cs typeface="Calibri"/>
            </a:endParaRPr>
          </a:p>
          <a:p>
            <a:pPr marL="745490">
              <a:lnSpc>
                <a:spcPct val="100000"/>
              </a:lnSpc>
              <a:spcBef>
                <a:spcPts val="905"/>
              </a:spcBef>
              <a:tabLst>
                <a:tab pos="2807335" algn="l"/>
              </a:tabLst>
            </a:pPr>
            <a:r>
              <a:rPr dirty="0" sz="1200" spc="-10">
                <a:latin typeface="Calibri"/>
                <a:cs typeface="Calibri"/>
              </a:rPr>
              <a:t>cartesian</a:t>
            </a:r>
            <a:r>
              <a:rPr dirty="0" sz="1200">
                <a:latin typeface="Calibri"/>
                <a:cs typeface="Calibri"/>
              </a:rPr>
              <a:t>	</a:t>
            </a:r>
            <a:r>
              <a:rPr dirty="0" sz="1200" spc="-10">
                <a:latin typeface="Calibri"/>
                <a:cs typeface="Calibri"/>
              </a:rPr>
              <a:t>fractional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255447" y="1142491"/>
            <a:ext cx="2773045" cy="548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adaptive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tolerance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scheme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>
                <a:latin typeface="Calibri"/>
                <a:cs typeface="Calibri"/>
              </a:rPr>
              <a:t>ensures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self-</a:t>
            </a:r>
            <a:r>
              <a:rPr dirty="0" sz="1600" spc="-10">
                <a:latin typeface="Calibri"/>
                <a:cs typeface="Calibri"/>
              </a:rPr>
              <a:t>consistent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symmetry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4646180" y="4080104"/>
            <a:ext cx="4015104" cy="1997710"/>
          </a:xfrm>
          <a:custGeom>
            <a:avLst/>
            <a:gdLst/>
            <a:ahLst/>
            <a:cxnLst/>
            <a:rect l="l" t="t" r="r" b="b"/>
            <a:pathLst>
              <a:path w="4015104" h="1997710">
                <a:moveTo>
                  <a:pt x="4014575" y="0"/>
                </a:moveTo>
                <a:lnTo>
                  <a:pt x="0" y="0"/>
                </a:lnTo>
                <a:lnTo>
                  <a:pt x="0" y="1997504"/>
                </a:lnTo>
                <a:lnTo>
                  <a:pt x="4014575" y="1997504"/>
                </a:lnTo>
                <a:lnTo>
                  <a:pt x="40145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4830448" y="4573623"/>
            <a:ext cx="104775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spc="-5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8102651" y="4575238"/>
            <a:ext cx="222885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spc="-25">
                <a:latin typeface="Arial"/>
                <a:cs typeface="Arial"/>
              </a:rPr>
              <a:t>1.0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4869293" y="4205112"/>
            <a:ext cx="3677285" cy="393065"/>
            <a:chOff x="4869293" y="4205112"/>
            <a:chExt cx="3677285" cy="393065"/>
          </a:xfrm>
        </p:grpSpPr>
        <p:sp>
          <p:nvSpPr>
            <p:cNvPr id="61" name="object 61" descr=""/>
            <p:cNvSpPr/>
            <p:nvPr/>
          </p:nvSpPr>
          <p:spPr>
            <a:xfrm>
              <a:off x="4881358" y="4401578"/>
              <a:ext cx="3653154" cy="0"/>
            </a:xfrm>
            <a:custGeom>
              <a:avLst/>
              <a:gdLst/>
              <a:ahLst/>
              <a:cxnLst/>
              <a:rect l="l" t="t" r="r" b="b"/>
              <a:pathLst>
                <a:path w="3653154" h="0">
                  <a:moveTo>
                    <a:pt x="0" y="0"/>
                  </a:moveTo>
                  <a:lnTo>
                    <a:pt x="3652973" y="0"/>
                  </a:lnTo>
                </a:path>
              </a:pathLst>
            </a:custGeom>
            <a:ln w="11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487124" y="4372079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0" y="0"/>
                  </a:moveTo>
                  <a:lnTo>
                    <a:pt x="0" y="58997"/>
                  </a:lnTo>
                  <a:lnTo>
                    <a:pt x="59008" y="29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881358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250891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620425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989960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359493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729026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098560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468095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837629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207161" y="429649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899929" y="4214002"/>
              <a:ext cx="133985" cy="375285"/>
            </a:xfrm>
            <a:custGeom>
              <a:avLst/>
              <a:gdLst/>
              <a:ahLst/>
              <a:cxnLst/>
              <a:rect l="l" t="t" r="r" b="b"/>
              <a:pathLst>
                <a:path w="133985" h="375285">
                  <a:moveTo>
                    <a:pt x="0" y="0"/>
                  </a:moveTo>
                  <a:lnTo>
                    <a:pt x="133816" y="0"/>
                  </a:lnTo>
                  <a:lnTo>
                    <a:pt x="133816" y="374712"/>
                  </a:lnTo>
                  <a:lnTo>
                    <a:pt x="0" y="374712"/>
                  </a:lnTo>
                  <a:lnTo>
                    <a:pt x="0" y="0"/>
                  </a:lnTo>
                  <a:close/>
                </a:path>
              </a:pathLst>
            </a:custGeom>
            <a:ln w="17702">
              <a:solidFill>
                <a:srgbClr val="7B197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7324491" y="4214002"/>
              <a:ext cx="883285" cy="375285"/>
            </a:xfrm>
            <a:custGeom>
              <a:avLst/>
              <a:gdLst/>
              <a:ahLst/>
              <a:cxnLst/>
              <a:rect l="l" t="t" r="r" b="b"/>
              <a:pathLst>
                <a:path w="883284" h="375285">
                  <a:moveTo>
                    <a:pt x="0" y="0"/>
                  </a:moveTo>
                  <a:lnTo>
                    <a:pt x="882671" y="0"/>
                  </a:lnTo>
                  <a:lnTo>
                    <a:pt x="882671" y="374712"/>
                  </a:lnTo>
                  <a:lnTo>
                    <a:pt x="0" y="374712"/>
                  </a:lnTo>
                  <a:lnTo>
                    <a:pt x="0" y="0"/>
                  </a:lnTo>
                  <a:close/>
                </a:path>
              </a:pathLst>
            </a:custGeom>
            <a:ln w="17699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5773821" y="4214002"/>
              <a:ext cx="1539240" cy="375285"/>
            </a:xfrm>
            <a:custGeom>
              <a:avLst/>
              <a:gdLst/>
              <a:ahLst/>
              <a:cxnLst/>
              <a:rect l="l" t="t" r="r" b="b"/>
              <a:pathLst>
                <a:path w="1539240" h="375285">
                  <a:moveTo>
                    <a:pt x="0" y="0"/>
                  </a:moveTo>
                  <a:lnTo>
                    <a:pt x="1538892" y="0"/>
                  </a:lnTo>
                  <a:lnTo>
                    <a:pt x="1538892" y="374712"/>
                  </a:lnTo>
                  <a:lnTo>
                    <a:pt x="0" y="374712"/>
                  </a:lnTo>
                  <a:lnTo>
                    <a:pt x="0" y="0"/>
                  </a:lnTo>
                  <a:close/>
                </a:path>
              </a:pathLst>
            </a:custGeom>
            <a:ln w="17699">
              <a:solidFill>
                <a:srgbClr val="C7331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5046820" y="4214002"/>
              <a:ext cx="445134" cy="375285"/>
            </a:xfrm>
            <a:custGeom>
              <a:avLst/>
              <a:gdLst/>
              <a:ahLst/>
              <a:cxnLst/>
              <a:rect l="l" t="t" r="r" b="b"/>
              <a:pathLst>
                <a:path w="445135" h="375285">
                  <a:moveTo>
                    <a:pt x="0" y="0"/>
                  </a:moveTo>
                  <a:lnTo>
                    <a:pt x="444826" y="0"/>
                  </a:lnTo>
                  <a:lnTo>
                    <a:pt x="444826" y="374712"/>
                  </a:lnTo>
                  <a:lnTo>
                    <a:pt x="0" y="374712"/>
                  </a:lnTo>
                  <a:lnTo>
                    <a:pt x="0" y="0"/>
                  </a:lnTo>
                  <a:close/>
                </a:path>
              </a:pathLst>
            </a:custGeom>
            <a:ln w="17700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6619181" y="4575238"/>
            <a:ext cx="222885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spc="-25">
                <a:latin typeface="Arial"/>
                <a:cs typeface="Arial"/>
              </a:rPr>
              <a:t>0.5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5060091" y="4332831"/>
            <a:ext cx="2968625" cy="1569720"/>
            <a:chOff x="5060091" y="4332831"/>
            <a:chExt cx="2968625" cy="1569720"/>
          </a:xfrm>
        </p:grpSpPr>
        <p:sp>
          <p:nvSpPr>
            <p:cNvPr id="79" name="object 79" descr=""/>
            <p:cNvSpPr/>
            <p:nvPr/>
          </p:nvSpPr>
          <p:spPr>
            <a:xfrm>
              <a:off x="5066124" y="433886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435658" y="433886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5805192" y="433886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174726" y="433886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544260" y="433886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913793" y="433886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7283328" y="433886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7652862" y="433886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8022395" y="433886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7284237" y="5703671"/>
              <a:ext cx="0" cy="192405"/>
            </a:xfrm>
            <a:custGeom>
              <a:avLst/>
              <a:gdLst/>
              <a:ahLst/>
              <a:cxnLst/>
              <a:rect l="l" t="t" r="r" b="b"/>
              <a:pathLst>
                <a:path w="0" h="192404">
                  <a:moveTo>
                    <a:pt x="0" y="192302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7256846" y="5691963"/>
              <a:ext cx="55244" cy="53975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27391" y="0"/>
                  </a:moveTo>
                  <a:lnTo>
                    <a:pt x="0" y="46949"/>
                  </a:lnTo>
                  <a:lnTo>
                    <a:pt x="949" y="50561"/>
                  </a:lnTo>
                  <a:lnTo>
                    <a:pt x="6580" y="53844"/>
                  </a:lnTo>
                  <a:lnTo>
                    <a:pt x="10193" y="52894"/>
                  </a:lnTo>
                  <a:lnTo>
                    <a:pt x="27391" y="23417"/>
                  </a:lnTo>
                  <a:lnTo>
                    <a:pt x="41054" y="23417"/>
                  </a:lnTo>
                  <a:lnTo>
                    <a:pt x="27391" y="0"/>
                  </a:lnTo>
                  <a:close/>
                </a:path>
                <a:path w="55245" h="53975">
                  <a:moveTo>
                    <a:pt x="41054" y="23417"/>
                  </a:moveTo>
                  <a:lnTo>
                    <a:pt x="27391" y="23417"/>
                  </a:lnTo>
                  <a:lnTo>
                    <a:pt x="44589" y="52894"/>
                  </a:lnTo>
                  <a:lnTo>
                    <a:pt x="48202" y="53844"/>
                  </a:lnTo>
                  <a:lnTo>
                    <a:pt x="53834" y="50561"/>
                  </a:lnTo>
                  <a:lnTo>
                    <a:pt x="54783" y="46948"/>
                  </a:lnTo>
                  <a:lnTo>
                    <a:pt x="41054" y="234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7001436" y="5703671"/>
              <a:ext cx="0" cy="192405"/>
            </a:xfrm>
            <a:custGeom>
              <a:avLst/>
              <a:gdLst/>
              <a:ahLst/>
              <a:cxnLst/>
              <a:rect l="l" t="t" r="r" b="b"/>
              <a:pathLst>
                <a:path w="0" h="192404">
                  <a:moveTo>
                    <a:pt x="0" y="192302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974042" y="5691963"/>
              <a:ext cx="55244" cy="53975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27392" y="0"/>
                  </a:moveTo>
                  <a:lnTo>
                    <a:pt x="0" y="46949"/>
                  </a:lnTo>
                  <a:lnTo>
                    <a:pt x="951" y="50561"/>
                  </a:lnTo>
                  <a:lnTo>
                    <a:pt x="6581" y="53844"/>
                  </a:lnTo>
                  <a:lnTo>
                    <a:pt x="10195" y="52894"/>
                  </a:lnTo>
                  <a:lnTo>
                    <a:pt x="27392" y="23417"/>
                  </a:lnTo>
                  <a:lnTo>
                    <a:pt x="41055" y="23417"/>
                  </a:lnTo>
                  <a:lnTo>
                    <a:pt x="27392" y="0"/>
                  </a:lnTo>
                  <a:close/>
                </a:path>
                <a:path w="55245" h="53975">
                  <a:moveTo>
                    <a:pt x="41055" y="23417"/>
                  </a:moveTo>
                  <a:lnTo>
                    <a:pt x="27392" y="23417"/>
                  </a:lnTo>
                  <a:lnTo>
                    <a:pt x="44592" y="52894"/>
                  </a:lnTo>
                  <a:lnTo>
                    <a:pt x="48205" y="53844"/>
                  </a:lnTo>
                  <a:lnTo>
                    <a:pt x="53835" y="50561"/>
                  </a:lnTo>
                  <a:lnTo>
                    <a:pt x="54785" y="46948"/>
                  </a:lnTo>
                  <a:lnTo>
                    <a:pt x="41055" y="234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8102651" y="5610058"/>
            <a:ext cx="222885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spc="-25">
                <a:latin typeface="Arial"/>
                <a:cs typeface="Arial"/>
              </a:rPr>
              <a:t>0.3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4869293" y="5319254"/>
            <a:ext cx="3677285" cy="234315"/>
            <a:chOff x="4869293" y="5319254"/>
            <a:chExt cx="3677285" cy="234315"/>
          </a:xfrm>
        </p:grpSpPr>
        <p:sp>
          <p:nvSpPr>
            <p:cNvPr id="94" name="object 94" descr=""/>
            <p:cNvSpPr/>
            <p:nvPr/>
          </p:nvSpPr>
          <p:spPr>
            <a:xfrm>
              <a:off x="4881358" y="5436397"/>
              <a:ext cx="3653154" cy="0"/>
            </a:xfrm>
            <a:custGeom>
              <a:avLst/>
              <a:gdLst/>
              <a:ahLst/>
              <a:cxnLst/>
              <a:rect l="l" t="t" r="r" b="b"/>
              <a:pathLst>
                <a:path w="3653154" h="0">
                  <a:moveTo>
                    <a:pt x="0" y="0"/>
                  </a:moveTo>
                  <a:lnTo>
                    <a:pt x="3652973" y="0"/>
                  </a:lnTo>
                </a:path>
              </a:pathLst>
            </a:custGeom>
            <a:ln w="11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8487124" y="5406899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0" y="0"/>
                  </a:moveTo>
                  <a:lnTo>
                    <a:pt x="0" y="58997"/>
                  </a:lnTo>
                  <a:lnTo>
                    <a:pt x="59008" y="29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4881358" y="533131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8207161" y="533131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 descr=""/>
          <p:cNvSpPr txBox="1"/>
          <p:nvPr/>
        </p:nvSpPr>
        <p:spPr>
          <a:xfrm>
            <a:off x="4712141" y="4958304"/>
            <a:ext cx="115570" cy="189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5"/>
              </a:lnSpc>
            </a:pPr>
            <a:r>
              <a:rPr dirty="0" sz="1450" spc="-50" b="1">
                <a:latin typeface="Arial"/>
                <a:cs typeface="Arial"/>
              </a:rPr>
              <a:t>b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4873779" y="4503482"/>
            <a:ext cx="3336925" cy="831215"/>
            <a:chOff x="4873779" y="4503482"/>
            <a:chExt cx="3336925" cy="831215"/>
          </a:xfrm>
        </p:grpSpPr>
        <p:sp>
          <p:nvSpPr>
            <p:cNvPr id="100" name="object 100" descr=""/>
            <p:cNvSpPr/>
            <p:nvPr/>
          </p:nvSpPr>
          <p:spPr>
            <a:xfrm>
              <a:off x="4876954" y="4506657"/>
              <a:ext cx="371475" cy="824865"/>
            </a:xfrm>
            <a:custGeom>
              <a:avLst/>
              <a:gdLst/>
              <a:ahLst/>
              <a:cxnLst/>
              <a:rect l="l" t="t" r="r" b="b"/>
              <a:pathLst>
                <a:path w="371475" h="824864">
                  <a:moveTo>
                    <a:pt x="371327" y="0"/>
                  </a:moveTo>
                  <a:lnTo>
                    <a:pt x="0" y="824662"/>
                  </a:lnTo>
                </a:path>
              </a:pathLst>
            </a:custGeom>
            <a:ln w="5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5989960" y="4506657"/>
              <a:ext cx="2217420" cy="824865"/>
            </a:xfrm>
            <a:custGeom>
              <a:avLst/>
              <a:gdLst/>
              <a:ahLst/>
              <a:cxnLst/>
              <a:rect l="l" t="t" r="r" b="b"/>
              <a:pathLst>
                <a:path w="2217420" h="824864">
                  <a:moveTo>
                    <a:pt x="0" y="0"/>
                  </a:moveTo>
                  <a:lnTo>
                    <a:pt x="2217203" y="824662"/>
                  </a:lnTo>
                </a:path>
              </a:pathLst>
            </a:custGeom>
            <a:ln w="58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4775546" y="5610058"/>
            <a:ext cx="222885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spc="-25">
                <a:latin typeface="Arial"/>
                <a:cs typeface="Arial"/>
              </a:rPr>
              <a:t>0.1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3" name="object 103" descr=""/>
          <p:cNvGrpSpPr/>
          <p:nvPr/>
        </p:nvGrpSpPr>
        <p:grpSpPr>
          <a:xfrm>
            <a:off x="4608325" y="2995222"/>
            <a:ext cx="3633470" cy="2642870"/>
            <a:chOff x="4608325" y="2995222"/>
            <a:chExt cx="3633470" cy="2642870"/>
          </a:xfrm>
        </p:grpSpPr>
        <p:sp>
          <p:nvSpPr>
            <p:cNvPr id="104" name="object 104" descr=""/>
            <p:cNvSpPr/>
            <p:nvPr/>
          </p:nvSpPr>
          <p:spPr>
            <a:xfrm>
              <a:off x="5947092" y="5250130"/>
              <a:ext cx="0" cy="374015"/>
            </a:xfrm>
            <a:custGeom>
              <a:avLst/>
              <a:gdLst/>
              <a:ahLst/>
              <a:cxnLst/>
              <a:rect l="l" t="t" r="r" b="b"/>
              <a:pathLst>
                <a:path w="0" h="374014">
                  <a:moveTo>
                    <a:pt x="0" y="0"/>
                  </a:moveTo>
                  <a:lnTo>
                    <a:pt x="0" y="373404"/>
                  </a:lnTo>
                </a:path>
              </a:pathLst>
            </a:custGeom>
            <a:ln w="17702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4881357" y="5250129"/>
              <a:ext cx="1072515" cy="0"/>
            </a:xfrm>
            <a:custGeom>
              <a:avLst/>
              <a:gdLst/>
              <a:ahLst/>
              <a:cxnLst/>
              <a:rect l="l" t="t" r="r" b="b"/>
              <a:pathLst>
                <a:path w="1072514" h="0">
                  <a:moveTo>
                    <a:pt x="0" y="0"/>
                  </a:moveTo>
                  <a:lnTo>
                    <a:pt x="1072206" y="0"/>
                  </a:lnTo>
                </a:path>
              </a:pathLst>
            </a:custGeom>
            <a:ln w="17699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4876953" y="5623534"/>
              <a:ext cx="1076325" cy="0"/>
            </a:xfrm>
            <a:custGeom>
              <a:avLst/>
              <a:gdLst/>
              <a:ahLst/>
              <a:cxnLst/>
              <a:rect l="l" t="t" r="r" b="b"/>
              <a:pathLst>
                <a:path w="1076325" h="0">
                  <a:moveTo>
                    <a:pt x="0" y="0"/>
                  </a:moveTo>
                  <a:lnTo>
                    <a:pt x="1076241" y="0"/>
                  </a:lnTo>
                </a:path>
              </a:pathLst>
            </a:custGeom>
            <a:ln w="17699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279290" y="5250130"/>
              <a:ext cx="927100" cy="0"/>
            </a:xfrm>
            <a:custGeom>
              <a:avLst/>
              <a:gdLst/>
              <a:ahLst/>
              <a:cxnLst/>
              <a:rect l="l" t="t" r="r" b="b"/>
              <a:pathLst>
                <a:path w="927100" h="0">
                  <a:moveTo>
                    <a:pt x="0" y="0"/>
                  </a:moveTo>
                  <a:lnTo>
                    <a:pt x="926985" y="0"/>
                  </a:lnTo>
                </a:path>
              </a:pathLst>
            </a:custGeom>
            <a:ln w="17699">
              <a:solidFill>
                <a:srgbClr val="C7331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279290" y="5243916"/>
              <a:ext cx="0" cy="385445"/>
            </a:xfrm>
            <a:custGeom>
              <a:avLst/>
              <a:gdLst/>
              <a:ahLst/>
              <a:cxnLst/>
              <a:rect l="l" t="t" r="r" b="b"/>
              <a:pathLst>
                <a:path w="0" h="385445">
                  <a:moveTo>
                    <a:pt x="0" y="0"/>
                  </a:moveTo>
                  <a:lnTo>
                    <a:pt x="0" y="384964"/>
                  </a:lnTo>
                </a:path>
              </a:pathLst>
            </a:custGeom>
            <a:ln w="17702">
              <a:solidFill>
                <a:srgbClr val="C7331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7279290" y="5623534"/>
              <a:ext cx="953769" cy="0"/>
            </a:xfrm>
            <a:custGeom>
              <a:avLst/>
              <a:gdLst/>
              <a:ahLst/>
              <a:cxnLst/>
              <a:rect l="l" t="t" r="r" b="b"/>
              <a:pathLst>
                <a:path w="953770" h="0">
                  <a:moveTo>
                    <a:pt x="0" y="0"/>
                  </a:moveTo>
                  <a:lnTo>
                    <a:pt x="953406" y="0"/>
                  </a:lnTo>
                </a:path>
              </a:pathLst>
            </a:custGeom>
            <a:ln w="17699">
              <a:solidFill>
                <a:srgbClr val="C7331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544259" y="533131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w="0" h="210185">
                  <a:moveTo>
                    <a:pt x="0" y="210157"/>
                  </a:moveTo>
                  <a:lnTo>
                    <a:pt x="0" y="0"/>
                  </a:lnTo>
                </a:path>
              </a:pathLst>
            </a:custGeom>
            <a:ln w="23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5712809" y="537368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7375711" y="5373684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w="0" h="125729">
                  <a:moveTo>
                    <a:pt x="0" y="125427"/>
                  </a:moveTo>
                  <a:lnTo>
                    <a:pt x="0" y="0"/>
                  </a:lnTo>
                </a:path>
              </a:pathLst>
            </a:custGeom>
            <a:ln w="11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6733430" y="5357737"/>
              <a:ext cx="536575" cy="154305"/>
            </a:xfrm>
            <a:custGeom>
              <a:avLst/>
              <a:gdLst/>
              <a:ahLst/>
              <a:cxnLst/>
              <a:rect l="l" t="t" r="r" b="b"/>
              <a:pathLst>
                <a:path w="536575" h="154304">
                  <a:moveTo>
                    <a:pt x="459009" y="0"/>
                  </a:moveTo>
                  <a:lnTo>
                    <a:pt x="459009" y="38492"/>
                  </a:lnTo>
                  <a:lnTo>
                    <a:pt x="77000" y="38492"/>
                  </a:lnTo>
                  <a:lnTo>
                    <a:pt x="77000" y="0"/>
                  </a:lnTo>
                  <a:lnTo>
                    <a:pt x="0" y="76983"/>
                  </a:lnTo>
                  <a:lnTo>
                    <a:pt x="77000" y="153968"/>
                  </a:lnTo>
                  <a:lnTo>
                    <a:pt x="77000" y="115476"/>
                  </a:lnTo>
                  <a:lnTo>
                    <a:pt x="459009" y="115476"/>
                  </a:lnTo>
                  <a:lnTo>
                    <a:pt x="459009" y="153968"/>
                  </a:lnTo>
                  <a:lnTo>
                    <a:pt x="536011" y="76983"/>
                  </a:lnTo>
                  <a:lnTo>
                    <a:pt x="459009" y="0"/>
                  </a:lnTo>
                  <a:close/>
                </a:path>
              </a:pathLst>
            </a:custGeom>
            <a:solidFill>
              <a:srgbClr val="E28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733430" y="5357737"/>
              <a:ext cx="536575" cy="154305"/>
            </a:xfrm>
            <a:custGeom>
              <a:avLst/>
              <a:gdLst/>
              <a:ahLst/>
              <a:cxnLst/>
              <a:rect l="l" t="t" r="r" b="b"/>
              <a:pathLst>
                <a:path w="536575" h="154304">
                  <a:moveTo>
                    <a:pt x="0" y="76984"/>
                  </a:moveTo>
                  <a:lnTo>
                    <a:pt x="76999" y="0"/>
                  </a:lnTo>
                  <a:lnTo>
                    <a:pt x="76999" y="38492"/>
                  </a:lnTo>
                  <a:lnTo>
                    <a:pt x="459010" y="38492"/>
                  </a:lnTo>
                  <a:lnTo>
                    <a:pt x="459010" y="0"/>
                  </a:lnTo>
                  <a:lnTo>
                    <a:pt x="536010" y="76984"/>
                  </a:lnTo>
                  <a:lnTo>
                    <a:pt x="459010" y="153967"/>
                  </a:lnTo>
                  <a:lnTo>
                    <a:pt x="459010" y="115476"/>
                  </a:lnTo>
                  <a:lnTo>
                    <a:pt x="76999" y="115476"/>
                  </a:lnTo>
                  <a:lnTo>
                    <a:pt x="76999" y="153967"/>
                  </a:lnTo>
                  <a:lnTo>
                    <a:pt x="0" y="76984"/>
                  </a:lnTo>
                  <a:close/>
                </a:path>
              </a:pathLst>
            </a:custGeom>
            <a:ln w="58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7001436" y="5396228"/>
              <a:ext cx="0" cy="77470"/>
            </a:xfrm>
            <a:custGeom>
              <a:avLst/>
              <a:gdLst/>
              <a:ahLst/>
              <a:cxnLst/>
              <a:rect l="l" t="t" r="r" b="b"/>
              <a:pathLst>
                <a:path w="0" h="77470">
                  <a:moveTo>
                    <a:pt x="0" y="76984"/>
                  </a:moveTo>
                  <a:lnTo>
                    <a:pt x="0" y="0"/>
                  </a:lnTo>
                </a:path>
              </a:pathLst>
            </a:custGeom>
            <a:ln w="17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4608322" y="3859009"/>
              <a:ext cx="304165" cy="1317625"/>
            </a:xfrm>
            <a:custGeom>
              <a:avLst/>
              <a:gdLst/>
              <a:ahLst/>
              <a:cxnLst/>
              <a:rect l="l" t="t" r="r" b="b"/>
              <a:pathLst>
                <a:path w="304164" h="1317625">
                  <a:moveTo>
                    <a:pt x="295694" y="1043419"/>
                  </a:moveTo>
                  <a:lnTo>
                    <a:pt x="289293" y="1037031"/>
                  </a:lnTo>
                  <a:lnTo>
                    <a:pt x="220078" y="1037031"/>
                  </a:lnTo>
                  <a:lnTo>
                    <a:pt x="220078" y="1051318"/>
                  </a:lnTo>
                  <a:lnTo>
                    <a:pt x="191503" y="1051318"/>
                  </a:lnTo>
                  <a:lnTo>
                    <a:pt x="191503" y="1037031"/>
                  </a:lnTo>
                  <a:lnTo>
                    <a:pt x="105778" y="1037031"/>
                  </a:lnTo>
                  <a:lnTo>
                    <a:pt x="105778" y="1051318"/>
                  </a:lnTo>
                  <a:lnTo>
                    <a:pt x="77203" y="1051318"/>
                  </a:lnTo>
                  <a:lnTo>
                    <a:pt x="77203" y="1037031"/>
                  </a:lnTo>
                  <a:lnTo>
                    <a:pt x="6400" y="1037031"/>
                  </a:lnTo>
                  <a:lnTo>
                    <a:pt x="0" y="1043419"/>
                  </a:lnTo>
                  <a:lnTo>
                    <a:pt x="0" y="1074115"/>
                  </a:lnTo>
                  <a:lnTo>
                    <a:pt x="14287" y="1074115"/>
                  </a:lnTo>
                  <a:lnTo>
                    <a:pt x="14287" y="1102690"/>
                  </a:lnTo>
                  <a:lnTo>
                    <a:pt x="0" y="1102690"/>
                  </a:lnTo>
                  <a:lnTo>
                    <a:pt x="0" y="1188415"/>
                  </a:lnTo>
                  <a:lnTo>
                    <a:pt x="14287" y="1188415"/>
                  </a:lnTo>
                  <a:lnTo>
                    <a:pt x="14287" y="1216990"/>
                  </a:lnTo>
                  <a:lnTo>
                    <a:pt x="0" y="1216990"/>
                  </a:lnTo>
                  <a:lnTo>
                    <a:pt x="0" y="1302715"/>
                  </a:lnTo>
                  <a:lnTo>
                    <a:pt x="14287" y="1302715"/>
                  </a:lnTo>
                  <a:lnTo>
                    <a:pt x="14287" y="1317002"/>
                  </a:lnTo>
                  <a:lnTo>
                    <a:pt x="22618" y="1317002"/>
                  </a:lnTo>
                  <a:lnTo>
                    <a:pt x="22618" y="1302715"/>
                  </a:lnTo>
                  <a:lnTo>
                    <a:pt x="28575" y="1302715"/>
                  </a:lnTo>
                  <a:lnTo>
                    <a:pt x="51193" y="1302715"/>
                  </a:lnTo>
                  <a:lnTo>
                    <a:pt x="51193" y="1317002"/>
                  </a:lnTo>
                  <a:lnTo>
                    <a:pt x="136918" y="1317002"/>
                  </a:lnTo>
                  <a:lnTo>
                    <a:pt x="136918" y="1302715"/>
                  </a:lnTo>
                  <a:lnTo>
                    <a:pt x="165493" y="1302715"/>
                  </a:lnTo>
                  <a:lnTo>
                    <a:pt x="165493" y="1317002"/>
                  </a:lnTo>
                  <a:lnTo>
                    <a:pt x="251218" y="1317002"/>
                  </a:lnTo>
                  <a:lnTo>
                    <a:pt x="251218" y="1302715"/>
                  </a:lnTo>
                  <a:lnTo>
                    <a:pt x="267119" y="1302715"/>
                  </a:lnTo>
                  <a:lnTo>
                    <a:pt x="279793" y="1302715"/>
                  </a:lnTo>
                  <a:lnTo>
                    <a:pt x="279793" y="1317002"/>
                  </a:lnTo>
                  <a:lnTo>
                    <a:pt x="289293" y="1317002"/>
                  </a:lnTo>
                  <a:lnTo>
                    <a:pt x="295694" y="1310614"/>
                  </a:lnTo>
                  <a:lnTo>
                    <a:pt x="295694" y="1288427"/>
                  </a:lnTo>
                  <a:lnTo>
                    <a:pt x="295694" y="1218603"/>
                  </a:lnTo>
                  <a:lnTo>
                    <a:pt x="281406" y="1218603"/>
                  </a:lnTo>
                  <a:lnTo>
                    <a:pt x="281406" y="1190028"/>
                  </a:lnTo>
                  <a:lnTo>
                    <a:pt x="295694" y="1190028"/>
                  </a:lnTo>
                  <a:lnTo>
                    <a:pt x="295694" y="1104303"/>
                  </a:lnTo>
                  <a:lnTo>
                    <a:pt x="281406" y="1104303"/>
                  </a:lnTo>
                  <a:lnTo>
                    <a:pt x="281406" y="1075728"/>
                  </a:lnTo>
                  <a:lnTo>
                    <a:pt x="295694" y="1075728"/>
                  </a:lnTo>
                  <a:lnTo>
                    <a:pt x="295694" y="1065606"/>
                  </a:lnTo>
                  <a:lnTo>
                    <a:pt x="295694" y="1051318"/>
                  </a:lnTo>
                  <a:lnTo>
                    <a:pt x="295694" y="1043419"/>
                  </a:lnTo>
                  <a:close/>
                </a:path>
                <a:path w="304164" h="1317625">
                  <a:moveTo>
                    <a:pt x="303542" y="6388"/>
                  </a:moveTo>
                  <a:lnTo>
                    <a:pt x="297141" y="0"/>
                  </a:lnTo>
                  <a:lnTo>
                    <a:pt x="243649" y="0"/>
                  </a:lnTo>
                  <a:lnTo>
                    <a:pt x="243649" y="14287"/>
                  </a:lnTo>
                  <a:lnTo>
                    <a:pt x="215074" y="14287"/>
                  </a:lnTo>
                  <a:lnTo>
                    <a:pt x="215074" y="0"/>
                  </a:lnTo>
                  <a:lnTo>
                    <a:pt x="129349" y="0"/>
                  </a:lnTo>
                  <a:lnTo>
                    <a:pt x="129349" y="14287"/>
                  </a:lnTo>
                  <a:lnTo>
                    <a:pt x="100774" y="14287"/>
                  </a:lnTo>
                  <a:lnTo>
                    <a:pt x="100774" y="0"/>
                  </a:lnTo>
                  <a:lnTo>
                    <a:pt x="14249" y="0"/>
                  </a:lnTo>
                  <a:lnTo>
                    <a:pt x="7848" y="6388"/>
                  </a:lnTo>
                  <a:lnTo>
                    <a:pt x="7848" y="21374"/>
                  </a:lnTo>
                  <a:lnTo>
                    <a:pt x="22136" y="21374"/>
                  </a:lnTo>
                  <a:lnTo>
                    <a:pt x="22136" y="28575"/>
                  </a:lnTo>
                  <a:lnTo>
                    <a:pt x="22136" y="49949"/>
                  </a:lnTo>
                  <a:lnTo>
                    <a:pt x="7848" y="49949"/>
                  </a:lnTo>
                  <a:lnTo>
                    <a:pt x="7848" y="135674"/>
                  </a:lnTo>
                  <a:lnTo>
                    <a:pt x="22136" y="135674"/>
                  </a:lnTo>
                  <a:lnTo>
                    <a:pt x="22136" y="164249"/>
                  </a:lnTo>
                  <a:lnTo>
                    <a:pt x="7848" y="164249"/>
                  </a:lnTo>
                  <a:lnTo>
                    <a:pt x="7848" y="249974"/>
                  </a:lnTo>
                  <a:lnTo>
                    <a:pt x="22136" y="249974"/>
                  </a:lnTo>
                  <a:lnTo>
                    <a:pt x="27622" y="249974"/>
                  </a:lnTo>
                  <a:lnTo>
                    <a:pt x="27622" y="264261"/>
                  </a:lnTo>
                  <a:lnTo>
                    <a:pt x="113347" y="264261"/>
                  </a:lnTo>
                  <a:lnTo>
                    <a:pt x="113347" y="249974"/>
                  </a:lnTo>
                  <a:lnTo>
                    <a:pt x="141922" y="249974"/>
                  </a:lnTo>
                  <a:lnTo>
                    <a:pt x="141922" y="264261"/>
                  </a:lnTo>
                  <a:lnTo>
                    <a:pt x="227647" y="264261"/>
                  </a:lnTo>
                  <a:lnTo>
                    <a:pt x="227647" y="249974"/>
                  </a:lnTo>
                  <a:lnTo>
                    <a:pt x="256222" y="249974"/>
                  </a:lnTo>
                  <a:lnTo>
                    <a:pt x="256222" y="264261"/>
                  </a:lnTo>
                  <a:lnTo>
                    <a:pt x="297141" y="264261"/>
                  </a:lnTo>
                  <a:lnTo>
                    <a:pt x="303542" y="257860"/>
                  </a:lnTo>
                  <a:lnTo>
                    <a:pt x="303542" y="249974"/>
                  </a:lnTo>
                  <a:lnTo>
                    <a:pt x="303542" y="235686"/>
                  </a:lnTo>
                  <a:lnTo>
                    <a:pt x="303542" y="197281"/>
                  </a:lnTo>
                  <a:lnTo>
                    <a:pt x="289255" y="197281"/>
                  </a:lnTo>
                  <a:lnTo>
                    <a:pt x="289255" y="168706"/>
                  </a:lnTo>
                  <a:lnTo>
                    <a:pt x="303542" y="168706"/>
                  </a:lnTo>
                  <a:lnTo>
                    <a:pt x="303542" y="82981"/>
                  </a:lnTo>
                  <a:lnTo>
                    <a:pt x="289255" y="82981"/>
                  </a:lnTo>
                  <a:lnTo>
                    <a:pt x="289255" y="54406"/>
                  </a:lnTo>
                  <a:lnTo>
                    <a:pt x="303542" y="54406"/>
                  </a:lnTo>
                  <a:lnTo>
                    <a:pt x="303542" y="28575"/>
                  </a:lnTo>
                  <a:lnTo>
                    <a:pt x="303542" y="14287"/>
                  </a:lnTo>
                  <a:lnTo>
                    <a:pt x="303542" y="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895022" y="3004430"/>
              <a:ext cx="1011555" cy="583565"/>
            </a:xfrm>
            <a:custGeom>
              <a:avLst/>
              <a:gdLst/>
              <a:ahLst/>
              <a:cxnLst/>
              <a:rect l="l" t="t" r="r" b="b"/>
              <a:pathLst>
                <a:path w="1011554" h="583564">
                  <a:moveTo>
                    <a:pt x="0" y="0"/>
                  </a:moveTo>
                  <a:lnTo>
                    <a:pt x="1011033" y="0"/>
                  </a:lnTo>
                  <a:lnTo>
                    <a:pt x="1011033" y="583324"/>
                  </a:lnTo>
                  <a:lnTo>
                    <a:pt x="0" y="583324"/>
                  </a:lnTo>
                  <a:lnTo>
                    <a:pt x="0" y="0"/>
                  </a:lnTo>
                  <a:close/>
                </a:path>
              </a:pathLst>
            </a:custGeom>
            <a:ln w="17830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 descr=""/>
          <p:cNvSpPr txBox="1"/>
          <p:nvPr/>
        </p:nvSpPr>
        <p:spPr>
          <a:xfrm>
            <a:off x="6922320" y="5844160"/>
            <a:ext cx="210820" cy="2254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1300" spc="-395" i="1">
                <a:latin typeface="メイリオ"/>
                <a:cs typeface="メイリオ"/>
              </a:rPr>
              <a:t>✏</a:t>
            </a:r>
            <a:r>
              <a:rPr dirty="0" baseline="-12345" sz="1350" spc="-592">
                <a:latin typeface="Trebuchet MS"/>
                <a:cs typeface="Trebuchet MS"/>
              </a:rPr>
              <a:t>0</a:t>
            </a:r>
            <a:endParaRPr baseline="-12345" sz="1350">
              <a:latin typeface="Trebuchet MS"/>
              <a:cs typeface="Trebuchet MS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7212282" y="5869170"/>
            <a:ext cx="372110" cy="2254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8547" sz="1950" spc="-157" i="1">
                <a:latin typeface="メイリオ"/>
                <a:cs typeface="メイリオ"/>
              </a:rPr>
              <a:t>✏</a:t>
            </a:r>
            <a:r>
              <a:rPr dirty="0" sz="900" spc="-105">
                <a:latin typeface="Century"/>
                <a:cs typeface="Century"/>
              </a:rPr>
              <a:t>new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5388350" y="3004430"/>
            <a:ext cx="1011555" cy="583565"/>
          </a:xfrm>
          <a:prstGeom prst="rect">
            <a:avLst/>
          </a:prstGeom>
          <a:ln w="17830">
            <a:solidFill>
              <a:srgbClr val="C7331E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84455" marR="73660" indent="302895">
              <a:lnSpc>
                <a:spcPts val="1970"/>
              </a:lnSpc>
              <a:spcBef>
                <a:spcPts val="360"/>
              </a:spcBef>
            </a:pPr>
            <a:r>
              <a:rPr dirty="0" sz="1650" spc="-25">
                <a:latin typeface="Arial"/>
                <a:cs typeface="Arial"/>
              </a:rPr>
              <a:t>rhl </a:t>
            </a:r>
            <a:r>
              <a:rPr dirty="0" sz="1650">
                <a:latin typeface="Arial"/>
                <a:cs typeface="Arial"/>
              </a:rPr>
              <a:t>SG</a:t>
            </a:r>
            <a:r>
              <a:rPr dirty="0" sz="1650" spc="25">
                <a:latin typeface="Arial"/>
                <a:cs typeface="Arial"/>
              </a:rPr>
              <a:t> </a:t>
            </a:r>
            <a:r>
              <a:rPr dirty="0" sz="1650" spc="-20">
                <a:latin typeface="Arial"/>
                <a:cs typeface="Arial"/>
              </a:rPr>
              <a:t>#166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6967212" y="3023824"/>
            <a:ext cx="870585" cy="53213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285115">
              <a:lnSpc>
                <a:spcPts val="1970"/>
              </a:lnSpc>
              <a:spcBef>
                <a:spcPts val="204"/>
              </a:spcBef>
            </a:pPr>
            <a:r>
              <a:rPr dirty="0" sz="1650" spc="-25">
                <a:latin typeface="Arial"/>
                <a:cs typeface="Arial"/>
              </a:rPr>
              <a:t>fcc </a:t>
            </a:r>
            <a:r>
              <a:rPr dirty="0" sz="1650">
                <a:latin typeface="Arial"/>
                <a:cs typeface="Arial"/>
              </a:rPr>
              <a:t>SG</a:t>
            </a:r>
            <a:r>
              <a:rPr dirty="0" sz="1650" spc="25">
                <a:latin typeface="Arial"/>
                <a:cs typeface="Arial"/>
              </a:rPr>
              <a:t> </a:t>
            </a:r>
            <a:r>
              <a:rPr dirty="0" sz="1650" spc="-20">
                <a:latin typeface="Arial"/>
                <a:cs typeface="Arial"/>
              </a:rPr>
              <a:t>#225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5373135" y="2153915"/>
            <a:ext cx="1019175" cy="588010"/>
          </a:xfrm>
          <a:prstGeom prst="rect">
            <a:avLst/>
          </a:prstGeom>
          <a:ln w="17974">
            <a:solidFill>
              <a:srgbClr val="7B1979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123189" marR="112395" indent="219710">
              <a:lnSpc>
                <a:spcPts val="1980"/>
              </a:lnSpc>
              <a:spcBef>
                <a:spcPts val="365"/>
              </a:spcBef>
            </a:pPr>
            <a:r>
              <a:rPr dirty="0" sz="1700" spc="-25">
                <a:latin typeface="Arial"/>
                <a:cs typeface="Arial"/>
              </a:rPr>
              <a:t>mcl </a:t>
            </a:r>
            <a:r>
              <a:rPr dirty="0" sz="1700">
                <a:latin typeface="Arial"/>
                <a:cs typeface="Arial"/>
              </a:rPr>
              <a:t>SG: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60">
                <a:latin typeface="Arial"/>
                <a:cs typeface="Arial"/>
              </a:rPr>
              <a:t>#11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3" name="object 123" descr=""/>
          <p:cNvSpPr/>
          <p:nvPr/>
        </p:nvSpPr>
        <p:spPr>
          <a:xfrm>
            <a:off x="6891930" y="2153915"/>
            <a:ext cx="1019175" cy="588010"/>
          </a:xfrm>
          <a:custGeom>
            <a:avLst/>
            <a:gdLst/>
            <a:ahLst/>
            <a:cxnLst/>
            <a:rect l="l" t="t" r="r" b="b"/>
            <a:pathLst>
              <a:path w="1019175" h="588010">
                <a:moveTo>
                  <a:pt x="0" y="0"/>
                </a:moveTo>
                <a:lnTo>
                  <a:pt x="1019169" y="0"/>
                </a:lnTo>
                <a:lnTo>
                  <a:pt x="1019169" y="588014"/>
                </a:lnTo>
                <a:lnTo>
                  <a:pt x="0" y="588014"/>
                </a:lnTo>
                <a:lnTo>
                  <a:pt x="0" y="0"/>
                </a:lnTo>
                <a:close/>
              </a:path>
            </a:pathLst>
          </a:custGeom>
          <a:ln w="17974">
            <a:solidFill>
              <a:srgbClr val="008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 txBox="1"/>
          <p:nvPr/>
        </p:nvSpPr>
        <p:spPr>
          <a:xfrm>
            <a:off x="7024792" y="2173566"/>
            <a:ext cx="757555" cy="5359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215900">
              <a:lnSpc>
                <a:spcPts val="1980"/>
              </a:lnSpc>
              <a:spcBef>
                <a:spcPts val="215"/>
              </a:spcBef>
            </a:pPr>
            <a:r>
              <a:rPr dirty="0" sz="1700" spc="-25">
                <a:latin typeface="Arial"/>
                <a:cs typeface="Arial"/>
              </a:rPr>
              <a:t>orc </a:t>
            </a:r>
            <a:r>
              <a:rPr dirty="0" sz="1700">
                <a:latin typeface="Arial"/>
                <a:cs typeface="Arial"/>
              </a:rPr>
              <a:t>SG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#59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25" name="object 125" descr=""/>
          <p:cNvGrpSpPr/>
          <p:nvPr/>
        </p:nvGrpSpPr>
        <p:grpSpPr>
          <a:xfrm>
            <a:off x="0" y="1676792"/>
            <a:ext cx="11637010" cy="2402205"/>
            <a:chOff x="0" y="1676792"/>
            <a:chExt cx="11637010" cy="2402205"/>
          </a:xfrm>
        </p:grpSpPr>
        <p:pic>
          <p:nvPicPr>
            <p:cNvPr id="126" name="object 1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676792"/>
              <a:ext cx="2962376" cy="2149523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1396865" y="2703981"/>
              <a:ext cx="314325" cy="118110"/>
            </a:xfrm>
            <a:custGeom>
              <a:avLst/>
              <a:gdLst/>
              <a:ahLst/>
              <a:cxnLst/>
              <a:rect l="l" t="t" r="r" b="b"/>
              <a:pathLst>
                <a:path w="314325" h="118110">
                  <a:moveTo>
                    <a:pt x="212970" y="0"/>
                  </a:moveTo>
                  <a:lnTo>
                    <a:pt x="205193" y="2047"/>
                  </a:lnTo>
                  <a:lnTo>
                    <a:pt x="198125" y="14164"/>
                  </a:lnTo>
                  <a:lnTo>
                    <a:pt x="200172" y="21940"/>
                  </a:lnTo>
                  <a:lnTo>
                    <a:pt x="241852" y="46254"/>
                  </a:lnTo>
                  <a:lnTo>
                    <a:pt x="288829" y="46254"/>
                  </a:lnTo>
                  <a:lnTo>
                    <a:pt x="288829" y="71654"/>
                  </a:lnTo>
                  <a:lnTo>
                    <a:pt x="241853" y="71654"/>
                  </a:lnTo>
                  <a:lnTo>
                    <a:pt x="200172" y="95968"/>
                  </a:lnTo>
                  <a:lnTo>
                    <a:pt x="198125" y="103745"/>
                  </a:lnTo>
                  <a:lnTo>
                    <a:pt x="205193" y="115862"/>
                  </a:lnTo>
                  <a:lnTo>
                    <a:pt x="212970" y="117908"/>
                  </a:lnTo>
                  <a:lnTo>
                    <a:pt x="292262" y="71654"/>
                  </a:lnTo>
                  <a:lnTo>
                    <a:pt x="288829" y="71654"/>
                  </a:lnTo>
                  <a:lnTo>
                    <a:pt x="292264" y="71653"/>
                  </a:lnTo>
                  <a:lnTo>
                    <a:pt x="314034" y="58954"/>
                  </a:lnTo>
                  <a:lnTo>
                    <a:pt x="212970" y="0"/>
                  </a:lnTo>
                  <a:close/>
                </a:path>
                <a:path w="314325" h="118110">
                  <a:moveTo>
                    <a:pt x="263624" y="58954"/>
                  </a:moveTo>
                  <a:lnTo>
                    <a:pt x="241853" y="71654"/>
                  </a:lnTo>
                  <a:lnTo>
                    <a:pt x="288829" y="71654"/>
                  </a:lnTo>
                  <a:lnTo>
                    <a:pt x="288829" y="69924"/>
                  </a:lnTo>
                  <a:lnTo>
                    <a:pt x="282430" y="69924"/>
                  </a:lnTo>
                  <a:lnTo>
                    <a:pt x="263624" y="58954"/>
                  </a:lnTo>
                  <a:close/>
                </a:path>
                <a:path w="314325" h="118110">
                  <a:moveTo>
                    <a:pt x="0" y="46253"/>
                  </a:moveTo>
                  <a:lnTo>
                    <a:pt x="0" y="71653"/>
                  </a:lnTo>
                  <a:lnTo>
                    <a:pt x="241855" y="71653"/>
                  </a:lnTo>
                  <a:lnTo>
                    <a:pt x="263624" y="58954"/>
                  </a:lnTo>
                  <a:lnTo>
                    <a:pt x="241852" y="46254"/>
                  </a:lnTo>
                  <a:lnTo>
                    <a:pt x="0" y="46253"/>
                  </a:lnTo>
                  <a:close/>
                </a:path>
                <a:path w="314325" h="118110">
                  <a:moveTo>
                    <a:pt x="282430" y="47984"/>
                  </a:moveTo>
                  <a:lnTo>
                    <a:pt x="263624" y="58954"/>
                  </a:lnTo>
                  <a:lnTo>
                    <a:pt x="282430" y="69924"/>
                  </a:lnTo>
                  <a:lnTo>
                    <a:pt x="282430" y="47984"/>
                  </a:lnTo>
                  <a:close/>
                </a:path>
                <a:path w="314325" h="118110">
                  <a:moveTo>
                    <a:pt x="288829" y="47984"/>
                  </a:moveTo>
                  <a:lnTo>
                    <a:pt x="282430" y="47984"/>
                  </a:lnTo>
                  <a:lnTo>
                    <a:pt x="282430" y="69924"/>
                  </a:lnTo>
                  <a:lnTo>
                    <a:pt x="288829" y="69924"/>
                  </a:lnTo>
                  <a:lnTo>
                    <a:pt x="288829" y="47984"/>
                  </a:lnTo>
                  <a:close/>
                </a:path>
                <a:path w="314325" h="118110">
                  <a:moveTo>
                    <a:pt x="241852" y="46254"/>
                  </a:moveTo>
                  <a:lnTo>
                    <a:pt x="263624" y="58954"/>
                  </a:lnTo>
                  <a:lnTo>
                    <a:pt x="282430" y="47984"/>
                  </a:lnTo>
                  <a:lnTo>
                    <a:pt x="288829" y="47984"/>
                  </a:lnTo>
                  <a:lnTo>
                    <a:pt x="288829" y="46254"/>
                  </a:lnTo>
                  <a:lnTo>
                    <a:pt x="241852" y="46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76304" y="1791229"/>
              <a:ext cx="3171640" cy="1900800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2507195" y="2636445"/>
              <a:ext cx="336550" cy="210820"/>
            </a:xfrm>
            <a:custGeom>
              <a:avLst/>
              <a:gdLst/>
              <a:ahLst/>
              <a:cxnLst/>
              <a:rect l="l" t="t" r="r" b="b"/>
              <a:pathLst>
                <a:path w="336550" h="210819">
                  <a:moveTo>
                    <a:pt x="231368" y="0"/>
                  </a:moveTo>
                  <a:lnTo>
                    <a:pt x="231368" y="52591"/>
                  </a:lnTo>
                  <a:lnTo>
                    <a:pt x="0" y="52591"/>
                  </a:lnTo>
                  <a:lnTo>
                    <a:pt x="0" y="157775"/>
                  </a:lnTo>
                  <a:lnTo>
                    <a:pt x="231368" y="157775"/>
                  </a:lnTo>
                  <a:lnTo>
                    <a:pt x="231368" y="210369"/>
                  </a:lnTo>
                  <a:lnTo>
                    <a:pt x="336552" y="105183"/>
                  </a:lnTo>
                  <a:lnTo>
                    <a:pt x="231368" y="0"/>
                  </a:lnTo>
                  <a:close/>
                </a:path>
              </a:pathLst>
            </a:custGeom>
            <a:solidFill>
              <a:srgbClr val="1B2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2507195" y="2636445"/>
              <a:ext cx="336550" cy="210820"/>
            </a:xfrm>
            <a:custGeom>
              <a:avLst/>
              <a:gdLst/>
              <a:ahLst/>
              <a:cxnLst/>
              <a:rect l="l" t="t" r="r" b="b"/>
              <a:pathLst>
                <a:path w="336550" h="210819">
                  <a:moveTo>
                    <a:pt x="231368" y="210369"/>
                  </a:moveTo>
                  <a:lnTo>
                    <a:pt x="231368" y="157776"/>
                  </a:lnTo>
                  <a:lnTo>
                    <a:pt x="0" y="157776"/>
                  </a:lnTo>
                  <a:lnTo>
                    <a:pt x="0" y="52592"/>
                  </a:lnTo>
                  <a:lnTo>
                    <a:pt x="231368" y="52592"/>
                  </a:lnTo>
                  <a:lnTo>
                    <a:pt x="231368" y="0"/>
                  </a:lnTo>
                  <a:lnTo>
                    <a:pt x="336553" y="105184"/>
                  </a:lnTo>
                  <a:lnTo>
                    <a:pt x="231368" y="210369"/>
                  </a:lnTo>
                  <a:close/>
                </a:path>
              </a:pathLst>
            </a:custGeom>
            <a:ln w="6350">
              <a:solidFill>
                <a:srgbClr val="1B20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68230" y="3585032"/>
              <a:ext cx="2357489" cy="386915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9063890" y="3484725"/>
              <a:ext cx="2566670" cy="588010"/>
            </a:xfrm>
            <a:custGeom>
              <a:avLst/>
              <a:gdLst/>
              <a:ahLst/>
              <a:cxnLst/>
              <a:rect l="l" t="t" r="r" b="b"/>
              <a:pathLst>
                <a:path w="2566670" h="588010">
                  <a:moveTo>
                    <a:pt x="0" y="0"/>
                  </a:moveTo>
                  <a:lnTo>
                    <a:pt x="2566170" y="0"/>
                  </a:lnTo>
                  <a:lnTo>
                    <a:pt x="2566170" y="587532"/>
                  </a:lnTo>
                  <a:lnTo>
                    <a:pt x="0" y="5875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 descr=""/>
          <p:cNvSpPr txBox="1"/>
          <p:nvPr/>
        </p:nvSpPr>
        <p:spPr>
          <a:xfrm>
            <a:off x="8922882" y="5449310"/>
            <a:ext cx="2848610" cy="466090"/>
          </a:xfrm>
          <a:prstGeom prst="rect">
            <a:avLst/>
          </a:prstGeom>
          <a:solidFill>
            <a:srgbClr val="287131"/>
          </a:solidFill>
          <a:ln w="12700">
            <a:solidFill>
              <a:srgbClr val="000000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380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dirty="0" sz="20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20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tolerance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4" name="object 134" descr=""/>
          <p:cNvGrpSpPr/>
          <p:nvPr/>
        </p:nvGrpSpPr>
        <p:grpSpPr>
          <a:xfrm>
            <a:off x="9057540" y="4430331"/>
            <a:ext cx="2579370" cy="600710"/>
            <a:chOff x="9057540" y="4430331"/>
            <a:chExt cx="2579370" cy="600710"/>
          </a:xfrm>
        </p:grpSpPr>
        <p:pic>
          <p:nvPicPr>
            <p:cNvPr id="135" name="object 1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8230" y="4533188"/>
              <a:ext cx="2357488" cy="394517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9063890" y="4436681"/>
              <a:ext cx="2566670" cy="588010"/>
            </a:xfrm>
            <a:custGeom>
              <a:avLst/>
              <a:gdLst/>
              <a:ahLst/>
              <a:cxnLst/>
              <a:rect l="l" t="t" r="r" b="b"/>
              <a:pathLst>
                <a:path w="2566670" h="588010">
                  <a:moveTo>
                    <a:pt x="0" y="0"/>
                  </a:moveTo>
                  <a:lnTo>
                    <a:pt x="2566170" y="0"/>
                  </a:lnTo>
                  <a:lnTo>
                    <a:pt x="2566170" y="587532"/>
                  </a:lnTo>
                  <a:lnTo>
                    <a:pt x="0" y="5875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 descr=""/>
          <p:cNvSpPr txBox="1"/>
          <p:nvPr/>
        </p:nvSpPr>
        <p:spPr>
          <a:xfrm>
            <a:off x="9148412" y="1142491"/>
            <a:ext cx="2397125" cy="548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alibri"/>
                <a:cs typeface="Calibri"/>
              </a:rPr>
              <a:t>system-</a:t>
            </a:r>
            <a:r>
              <a:rPr dirty="0" sz="1800" b="1">
                <a:latin typeface="Calibri"/>
                <a:cs typeface="Calibri"/>
              </a:rPr>
              <a:t>specific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tolerance</a:t>
            </a:r>
            <a:endParaRPr sz="1800">
              <a:latin typeface="Calibri"/>
              <a:cs typeface="Calibri"/>
            </a:endParaRPr>
          </a:p>
          <a:p>
            <a:pPr marL="117475">
              <a:lnSpc>
                <a:spcPct val="100000"/>
              </a:lnSpc>
              <a:spcBef>
                <a:spcPts val="30"/>
              </a:spcBef>
            </a:pPr>
            <a:r>
              <a:rPr dirty="0" sz="1600">
                <a:latin typeface="Calibri"/>
                <a:cs typeface="Calibri"/>
              </a:rPr>
              <a:t>atomic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position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resolution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8" name="object 138" descr=""/>
          <p:cNvGrpSpPr/>
          <p:nvPr/>
        </p:nvGrpSpPr>
        <p:grpSpPr>
          <a:xfrm>
            <a:off x="7865587" y="1339471"/>
            <a:ext cx="3352800" cy="2374900"/>
            <a:chOff x="7865587" y="1339471"/>
            <a:chExt cx="3352800" cy="2374900"/>
          </a:xfrm>
        </p:grpSpPr>
        <p:pic>
          <p:nvPicPr>
            <p:cNvPr id="139" name="object 1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65587" y="1339471"/>
              <a:ext cx="3352679" cy="2374331"/>
            </a:xfrm>
            <a:prstGeom prst="rect">
              <a:avLst/>
            </a:prstGeom>
          </p:spPr>
        </p:pic>
        <p:sp>
          <p:nvSpPr>
            <p:cNvPr id="140" name="object 140" descr=""/>
            <p:cNvSpPr/>
            <p:nvPr/>
          </p:nvSpPr>
          <p:spPr>
            <a:xfrm>
              <a:off x="10302216" y="1984315"/>
              <a:ext cx="310515" cy="1085215"/>
            </a:xfrm>
            <a:custGeom>
              <a:avLst/>
              <a:gdLst/>
              <a:ahLst/>
              <a:cxnLst/>
              <a:rect l="l" t="t" r="r" b="b"/>
              <a:pathLst>
                <a:path w="310515" h="1085214">
                  <a:moveTo>
                    <a:pt x="0" y="0"/>
                  </a:moveTo>
                  <a:lnTo>
                    <a:pt x="60404" y="2032"/>
                  </a:lnTo>
                  <a:lnTo>
                    <a:pt x="109730" y="7574"/>
                  </a:lnTo>
                  <a:lnTo>
                    <a:pt x="142987" y="15795"/>
                  </a:lnTo>
                  <a:lnTo>
                    <a:pt x="155182" y="25862"/>
                  </a:lnTo>
                  <a:lnTo>
                    <a:pt x="155182" y="516459"/>
                  </a:lnTo>
                  <a:lnTo>
                    <a:pt x="167377" y="526526"/>
                  </a:lnTo>
                  <a:lnTo>
                    <a:pt x="200634" y="534747"/>
                  </a:lnTo>
                  <a:lnTo>
                    <a:pt x="249960" y="540289"/>
                  </a:lnTo>
                  <a:lnTo>
                    <a:pt x="310365" y="542322"/>
                  </a:lnTo>
                  <a:lnTo>
                    <a:pt x="249960" y="544354"/>
                  </a:lnTo>
                  <a:lnTo>
                    <a:pt x="200634" y="549896"/>
                  </a:lnTo>
                  <a:lnTo>
                    <a:pt x="167377" y="558117"/>
                  </a:lnTo>
                  <a:lnTo>
                    <a:pt x="155182" y="568184"/>
                  </a:lnTo>
                  <a:lnTo>
                    <a:pt x="155182" y="1058782"/>
                  </a:lnTo>
                  <a:lnTo>
                    <a:pt x="142987" y="1068848"/>
                  </a:lnTo>
                  <a:lnTo>
                    <a:pt x="109730" y="1077069"/>
                  </a:lnTo>
                  <a:lnTo>
                    <a:pt x="60404" y="1082611"/>
                  </a:lnTo>
                  <a:lnTo>
                    <a:pt x="0" y="1084644"/>
                  </a:lnTo>
                </a:path>
              </a:pathLst>
            </a:custGeom>
            <a:ln w="19050">
              <a:solidFill>
                <a:srgbClr val="22287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 descr=""/>
          <p:cNvSpPr txBox="1"/>
          <p:nvPr/>
        </p:nvSpPr>
        <p:spPr>
          <a:xfrm>
            <a:off x="10719470" y="2284476"/>
            <a:ext cx="127000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1155" marR="5080" indent="-339090">
              <a:lnSpc>
                <a:spcPct val="101400"/>
              </a:lnSpc>
              <a:spcBef>
                <a:spcPts val="75"/>
              </a:spcBef>
            </a:pPr>
            <a:r>
              <a:rPr dirty="0" sz="1400" spc="-20">
                <a:latin typeface="Calibri"/>
                <a:cs typeface="Calibri"/>
              </a:rPr>
              <a:t>nearest-</a:t>
            </a:r>
            <a:r>
              <a:rPr dirty="0" sz="1400" spc="-10">
                <a:latin typeface="Calibri"/>
                <a:cs typeface="Calibri"/>
              </a:rPr>
              <a:t>neighbor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78741" y="6471991"/>
            <a:ext cx="3245485" cy="27368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Calibri"/>
                <a:cs typeface="Calibri"/>
              </a:rPr>
              <a:t>Hicks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et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al.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Cryst.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b="1">
                <a:latin typeface="Calibri"/>
                <a:cs typeface="Calibri"/>
              </a:rPr>
              <a:t>74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184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(2018)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3" name="object 14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5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77520">
              <a:lnSpc>
                <a:spcPct val="100000"/>
              </a:lnSpc>
              <a:spcBef>
                <a:spcPts val="95"/>
              </a:spcBef>
            </a:pPr>
            <a:r>
              <a:rPr dirty="0" spc="45"/>
              <a:t>Benchmark</a:t>
            </a:r>
            <a:r>
              <a:rPr dirty="0" spc="130"/>
              <a:t> </a:t>
            </a:r>
            <a:r>
              <a:rPr dirty="0"/>
              <a:t>with</a:t>
            </a:r>
            <a:r>
              <a:rPr dirty="0" spc="145"/>
              <a:t> </a:t>
            </a:r>
            <a:r>
              <a:rPr dirty="0"/>
              <a:t>existing</a:t>
            </a:r>
            <a:r>
              <a:rPr dirty="0" spc="135"/>
              <a:t> </a:t>
            </a:r>
            <a:r>
              <a:rPr dirty="0" spc="-10"/>
              <a:t>packages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01225" y="5763259"/>
            <a:ext cx="113893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Mismatch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respect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space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group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listed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description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experimental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ICSD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224163" y="995765"/>
            <a:ext cx="9733280" cy="4866640"/>
            <a:chOff x="1224163" y="995765"/>
            <a:chExt cx="9733280" cy="4866640"/>
          </a:xfrm>
        </p:grpSpPr>
        <p:sp>
          <p:nvSpPr>
            <p:cNvPr id="5" name="object 5" descr=""/>
            <p:cNvSpPr/>
            <p:nvPr/>
          </p:nvSpPr>
          <p:spPr>
            <a:xfrm>
              <a:off x="1224163" y="995765"/>
              <a:ext cx="9733280" cy="4866640"/>
            </a:xfrm>
            <a:custGeom>
              <a:avLst/>
              <a:gdLst/>
              <a:ahLst/>
              <a:cxnLst/>
              <a:rect l="l" t="t" r="r" b="b"/>
              <a:pathLst>
                <a:path w="9733280" h="4866640">
                  <a:moveTo>
                    <a:pt x="9732934" y="0"/>
                  </a:moveTo>
                  <a:lnTo>
                    <a:pt x="0" y="0"/>
                  </a:lnTo>
                  <a:lnTo>
                    <a:pt x="0" y="4866468"/>
                  </a:lnTo>
                  <a:lnTo>
                    <a:pt x="9732934" y="4866468"/>
                  </a:lnTo>
                  <a:lnTo>
                    <a:pt x="9732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950745" y="1224495"/>
              <a:ext cx="8831580" cy="4031615"/>
            </a:xfrm>
            <a:custGeom>
              <a:avLst/>
              <a:gdLst/>
              <a:ahLst/>
              <a:cxnLst/>
              <a:rect l="l" t="t" r="r" b="b"/>
              <a:pathLst>
                <a:path w="8831580" h="4031615">
                  <a:moveTo>
                    <a:pt x="5812345" y="0"/>
                  </a:moveTo>
                  <a:lnTo>
                    <a:pt x="0" y="0"/>
                  </a:lnTo>
                  <a:lnTo>
                    <a:pt x="0" y="4031602"/>
                  </a:lnTo>
                  <a:lnTo>
                    <a:pt x="5812345" y="4031602"/>
                  </a:lnTo>
                  <a:lnTo>
                    <a:pt x="5812345" y="0"/>
                  </a:lnTo>
                  <a:close/>
                </a:path>
                <a:path w="8831580" h="4031615">
                  <a:moveTo>
                    <a:pt x="6100711" y="0"/>
                  </a:moveTo>
                  <a:lnTo>
                    <a:pt x="5884430" y="0"/>
                  </a:lnTo>
                  <a:lnTo>
                    <a:pt x="5884430" y="4031602"/>
                  </a:lnTo>
                  <a:lnTo>
                    <a:pt x="6100711" y="4031602"/>
                  </a:lnTo>
                  <a:lnTo>
                    <a:pt x="6100711" y="0"/>
                  </a:lnTo>
                  <a:close/>
                </a:path>
                <a:path w="8831580" h="4031615">
                  <a:moveTo>
                    <a:pt x="8831148" y="0"/>
                  </a:moveTo>
                  <a:lnTo>
                    <a:pt x="6172797" y="0"/>
                  </a:lnTo>
                  <a:lnTo>
                    <a:pt x="6172797" y="4031602"/>
                  </a:lnTo>
                  <a:lnTo>
                    <a:pt x="8831148" y="4031602"/>
                  </a:lnTo>
                  <a:lnTo>
                    <a:pt x="8831148" y="0"/>
                  </a:lnTo>
                  <a:close/>
                </a:path>
              </a:pathLst>
            </a:custGeom>
            <a:solidFill>
              <a:srgbClr val="EAEA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6720" y="5350629"/>
              <a:ext cx="129772" cy="1027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7376" y="5377665"/>
              <a:ext cx="185331" cy="7745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993796" y="5350629"/>
              <a:ext cx="12700" cy="102870"/>
            </a:xfrm>
            <a:custGeom>
              <a:avLst/>
              <a:gdLst/>
              <a:ahLst/>
              <a:cxnLst/>
              <a:rect l="l" t="t" r="r" b="b"/>
              <a:pathLst>
                <a:path w="12700" h="102870">
                  <a:moveTo>
                    <a:pt x="12166" y="0"/>
                  </a:moveTo>
                  <a:lnTo>
                    <a:pt x="0" y="0"/>
                  </a:lnTo>
                  <a:lnTo>
                    <a:pt x="0" y="102736"/>
                  </a:lnTo>
                  <a:lnTo>
                    <a:pt x="12166" y="102736"/>
                  </a:lnTo>
                  <a:lnTo>
                    <a:pt x="12166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0999" y="5377665"/>
              <a:ext cx="185331" cy="7745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587407" y="5350636"/>
              <a:ext cx="91440" cy="104775"/>
            </a:xfrm>
            <a:custGeom>
              <a:avLst/>
              <a:gdLst/>
              <a:ahLst/>
              <a:cxnLst/>
              <a:rect l="l" t="t" r="r" b="b"/>
              <a:pathLst>
                <a:path w="91439" h="104775">
                  <a:moveTo>
                    <a:pt x="12166" y="0"/>
                  </a:moveTo>
                  <a:lnTo>
                    <a:pt x="0" y="0"/>
                  </a:lnTo>
                  <a:lnTo>
                    <a:pt x="0" y="102730"/>
                  </a:lnTo>
                  <a:lnTo>
                    <a:pt x="12166" y="102730"/>
                  </a:lnTo>
                  <a:lnTo>
                    <a:pt x="12166" y="0"/>
                  </a:lnTo>
                  <a:close/>
                </a:path>
                <a:path w="91439" h="104775">
                  <a:moveTo>
                    <a:pt x="90843" y="31635"/>
                  </a:moveTo>
                  <a:lnTo>
                    <a:pt x="87464" y="30137"/>
                  </a:lnTo>
                  <a:lnTo>
                    <a:pt x="83947" y="29057"/>
                  </a:lnTo>
                  <a:lnTo>
                    <a:pt x="76923" y="27444"/>
                  </a:lnTo>
                  <a:lnTo>
                    <a:pt x="73279" y="27038"/>
                  </a:lnTo>
                  <a:lnTo>
                    <a:pt x="69481" y="27038"/>
                  </a:lnTo>
                  <a:lnTo>
                    <a:pt x="34759" y="49707"/>
                  </a:lnTo>
                  <a:lnTo>
                    <a:pt x="32308" y="65836"/>
                  </a:lnTo>
                  <a:lnTo>
                    <a:pt x="32918" y="74295"/>
                  </a:lnTo>
                  <a:lnTo>
                    <a:pt x="60769" y="103860"/>
                  </a:lnTo>
                  <a:lnTo>
                    <a:pt x="68681" y="104495"/>
                  </a:lnTo>
                  <a:lnTo>
                    <a:pt x="72732" y="104495"/>
                  </a:lnTo>
                  <a:lnTo>
                    <a:pt x="76657" y="104089"/>
                  </a:lnTo>
                  <a:lnTo>
                    <a:pt x="83820" y="102730"/>
                  </a:lnTo>
                  <a:lnTo>
                    <a:pt x="87337" y="101523"/>
                  </a:lnTo>
                  <a:lnTo>
                    <a:pt x="90843" y="99898"/>
                  </a:lnTo>
                  <a:lnTo>
                    <a:pt x="90843" y="88671"/>
                  </a:lnTo>
                  <a:lnTo>
                    <a:pt x="87337" y="90563"/>
                  </a:lnTo>
                  <a:lnTo>
                    <a:pt x="83947" y="92049"/>
                  </a:lnTo>
                  <a:lnTo>
                    <a:pt x="76923" y="93941"/>
                  </a:lnTo>
                  <a:lnTo>
                    <a:pt x="73545" y="94348"/>
                  </a:lnTo>
                  <a:lnTo>
                    <a:pt x="62191" y="94348"/>
                  </a:lnTo>
                  <a:lnTo>
                    <a:pt x="55968" y="91922"/>
                  </a:lnTo>
                  <a:lnTo>
                    <a:pt x="47320" y="81915"/>
                  </a:lnTo>
                  <a:lnTo>
                    <a:pt x="45161" y="74891"/>
                  </a:lnTo>
                  <a:lnTo>
                    <a:pt x="45161" y="56908"/>
                  </a:lnTo>
                  <a:lnTo>
                    <a:pt x="47320" y="49885"/>
                  </a:lnTo>
                  <a:lnTo>
                    <a:pt x="55968" y="39878"/>
                  </a:lnTo>
                  <a:lnTo>
                    <a:pt x="62191" y="37312"/>
                  </a:lnTo>
                  <a:lnTo>
                    <a:pt x="73545" y="37312"/>
                  </a:lnTo>
                  <a:lnTo>
                    <a:pt x="76923" y="37846"/>
                  </a:lnTo>
                  <a:lnTo>
                    <a:pt x="83947" y="39738"/>
                  </a:lnTo>
                  <a:lnTo>
                    <a:pt x="87337" y="41097"/>
                  </a:lnTo>
                  <a:lnTo>
                    <a:pt x="90843" y="42989"/>
                  </a:lnTo>
                  <a:lnTo>
                    <a:pt x="90843" y="3163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9628" y="5377665"/>
              <a:ext cx="67859" cy="7745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7224" y="5377665"/>
              <a:ext cx="109225" cy="7745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3250" y="5377665"/>
              <a:ext cx="67859" cy="7745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0846" y="5377665"/>
              <a:ext cx="183574" cy="7745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2422" y="5377665"/>
              <a:ext cx="67859" cy="7745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0019" y="5377665"/>
              <a:ext cx="109225" cy="7745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520322" y="5350636"/>
              <a:ext cx="12700" cy="102870"/>
            </a:xfrm>
            <a:custGeom>
              <a:avLst/>
              <a:gdLst/>
              <a:ahLst/>
              <a:cxnLst/>
              <a:rect l="l" t="t" r="r" b="b"/>
              <a:pathLst>
                <a:path w="12700" h="102870">
                  <a:moveTo>
                    <a:pt x="12166" y="28790"/>
                  </a:moveTo>
                  <a:lnTo>
                    <a:pt x="0" y="28790"/>
                  </a:lnTo>
                  <a:lnTo>
                    <a:pt x="0" y="102730"/>
                  </a:lnTo>
                  <a:lnTo>
                    <a:pt x="12166" y="102730"/>
                  </a:lnTo>
                  <a:lnTo>
                    <a:pt x="12166" y="28790"/>
                  </a:lnTo>
                  <a:close/>
                </a:path>
                <a:path w="12700" h="102870">
                  <a:moveTo>
                    <a:pt x="12166" y="0"/>
                  </a:moveTo>
                  <a:lnTo>
                    <a:pt x="0" y="0"/>
                  </a:lnTo>
                  <a:lnTo>
                    <a:pt x="0" y="15405"/>
                  </a:lnTo>
                  <a:lnTo>
                    <a:pt x="12166" y="15405"/>
                  </a:lnTo>
                  <a:lnTo>
                    <a:pt x="12166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8255" y="5377665"/>
              <a:ext cx="67859" cy="7745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5851" y="5350629"/>
              <a:ext cx="167758" cy="10449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0751" y="5358470"/>
              <a:ext cx="182222" cy="9665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8266" y="5350629"/>
              <a:ext cx="197632" cy="10449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31109" y="5350629"/>
              <a:ext cx="232102" cy="10449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96967" y="5350629"/>
              <a:ext cx="117471" cy="10273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638629" y="5350636"/>
              <a:ext cx="591185" cy="104775"/>
            </a:xfrm>
            <a:custGeom>
              <a:avLst/>
              <a:gdLst/>
              <a:ahLst/>
              <a:cxnLst/>
              <a:rect l="l" t="t" r="r" b="b"/>
              <a:pathLst>
                <a:path w="591184" h="104775">
                  <a:moveTo>
                    <a:pt x="12166" y="0"/>
                  </a:moveTo>
                  <a:lnTo>
                    <a:pt x="0" y="0"/>
                  </a:lnTo>
                  <a:lnTo>
                    <a:pt x="0" y="102730"/>
                  </a:lnTo>
                  <a:lnTo>
                    <a:pt x="12166" y="102730"/>
                  </a:lnTo>
                  <a:lnTo>
                    <a:pt x="12166" y="0"/>
                  </a:lnTo>
                  <a:close/>
                </a:path>
                <a:path w="591184" h="104775">
                  <a:moveTo>
                    <a:pt x="509320" y="31635"/>
                  </a:moveTo>
                  <a:lnTo>
                    <a:pt x="505942" y="30137"/>
                  </a:lnTo>
                  <a:lnTo>
                    <a:pt x="502424" y="29057"/>
                  </a:lnTo>
                  <a:lnTo>
                    <a:pt x="495388" y="27444"/>
                  </a:lnTo>
                  <a:lnTo>
                    <a:pt x="491744" y="27038"/>
                  </a:lnTo>
                  <a:lnTo>
                    <a:pt x="487959" y="27038"/>
                  </a:lnTo>
                  <a:lnTo>
                    <a:pt x="453237" y="49707"/>
                  </a:lnTo>
                  <a:lnTo>
                    <a:pt x="450786" y="65836"/>
                  </a:lnTo>
                  <a:lnTo>
                    <a:pt x="451396" y="74295"/>
                  </a:lnTo>
                  <a:lnTo>
                    <a:pt x="479247" y="103860"/>
                  </a:lnTo>
                  <a:lnTo>
                    <a:pt x="487146" y="104495"/>
                  </a:lnTo>
                  <a:lnTo>
                    <a:pt x="491197" y="104495"/>
                  </a:lnTo>
                  <a:lnTo>
                    <a:pt x="495122" y="104089"/>
                  </a:lnTo>
                  <a:lnTo>
                    <a:pt x="502285" y="102730"/>
                  </a:lnTo>
                  <a:lnTo>
                    <a:pt x="505802" y="101523"/>
                  </a:lnTo>
                  <a:lnTo>
                    <a:pt x="509320" y="99898"/>
                  </a:lnTo>
                  <a:lnTo>
                    <a:pt x="509320" y="88671"/>
                  </a:lnTo>
                  <a:lnTo>
                    <a:pt x="505802" y="90563"/>
                  </a:lnTo>
                  <a:lnTo>
                    <a:pt x="502424" y="92049"/>
                  </a:lnTo>
                  <a:lnTo>
                    <a:pt x="495388" y="93941"/>
                  </a:lnTo>
                  <a:lnTo>
                    <a:pt x="492010" y="94348"/>
                  </a:lnTo>
                  <a:lnTo>
                    <a:pt x="480656" y="94348"/>
                  </a:lnTo>
                  <a:lnTo>
                    <a:pt x="474446" y="91922"/>
                  </a:lnTo>
                  <a:lnTo>
                    <a:pt x="465785" y="81915"/>
                  </a:lnTo>
                  <a:lnTo>
                    <a:pt x="463626" y="74891"/>
                  </a:lnTo>
                  <a:lnTo>
                    <a:pt x="463626" y="56908"/>
                  </a:lnTo>
                  <a:lnTo>
                    <a:pt x="465785" y="49885"/>
                  </a:lnTo>
                  <a:lnTo>
                    <a:pt x="474446" y="39878"/>
                  </a:lnTo>
                  <a:lnTo>
                    <a:pt x="480656" y="37312"/>
                  </a:lnTo>
                  <a:lnTo>
                    <a:pt x="492010" y="37312"/>
                  </a:lnTo>
                  <a:lnTo>
                    <a:pt x="495388" y="37846"/>
                  </a:lnTo>
                  <a:lnTo>
                    <a:pt x="502424" y="39738"/>
                  </a:lnTo>
                  <a:lnTo>
                    <a:pt x="505802" y="41097"/>
                  </a:lnTo>
                  <a:lnTo>
                    <a:pt x="509320" y="42989"/>
                  </a:lnTo>
                  <a:lnTo>
                    <a:pt x="509320" y="31635"/>
                  </a:lnTo>
                  <a:close/>
                </a:path>
                <a:path w="591184" h="104775">
                  <a:moveTo>
                    <a:pt x="591096" y="28790"/>
                  </a:moveTo>
                  <a:lnTo>
                    <a:pt x="578929" y="28790"/>
                  </a:lnTo>
                  <a:lnTo>
                    <a:pt x="578929" y="77990"/>
                  </a:lnTo>
                  <a:lnTo>
                    <a:pt x="577037" y="83680"/>
                  </a:lnTo>
                  <a:lnTo>
                    <a:pt x="569468" y="92049"/>
                  </a:lnTo>
                  <a:lnTo>
                    <a:pt x="564197" y="94081"/>
                  </a:lnTo>
                  <a:lnTo>
                    <a:pt x="552170" y="94081"/>
                  </a:lnTo>
                  <a:lnTo>
                    <a:pt x="548119" y="92329"/>
                  </a:lnTo>
                  <a:lnTo>
                    <a:pt x="542709" y="85293"/>
                  </a:lnTo>
                  <a:lnTo>
                    <a:pt x="541350" y="80162"/>
                  </a:lnTo>
                  <a:lnTo>
                    <a:pt x="541350" y="28790"/>
                  </a:lnTo>
                  <a:lnTo>
                    <a:pt x="529183" y="28790"/>
                  </a:lnTo>
                  <a:lnTo>
                    <a:pt x="529183" y="83807"/>
                  </a:lnTo>
                  <a:lnTo>
                    <a:pt x="531355" y="91516"/>
                  </a:lnTo>
                  <a:lnTo>
                    <a:pt x="535813" y="96647"/>
                  </a:lnTo>
                  <a:lnTo>
                    <a:pt x="540143" y="101917"/>
                  </a:lnTo>
                  <a:lnTo>
                    <a:pt x="546633" y="104495"/>
                  </a:lnTo>
                  <a:lnTo>
                    <a:pt x="560285" y="104495"/>
                  </a:lnTo>
                  <a:lnTo>
                    <a:pt x="578929" y="91376"/>
                  </a:lnTo>
                  <a:lnTo>
                    <a:pt x="578929" y="102730"/>
                  </a:lnTo>
                  <a:lnTo>
                    <a:pt x="591096" y="102730"/>
                  </a:lnTo>
                  <a:lnTo>
                    <a:pt x="591096" y="91376"/>
                  </a:lnTo>
                  <a:lnTo>
                    <a:pt x="591096" y="2879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54338" y="5350629"/>
              <a:ext cx="66103" cy="10449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30785" y="5350629"/>
              <a:ext cx="213854" cy="10449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71505" y="5350629"/>
              <a:ext cx="184790" cy="10449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6148495" y="5535520"/>
              <a:ext cx="13970" cy="113030"/>
            </a:xfrm>
            <a:custGeom>
              <a:avLst/>
              <a:gdLst/>
              <a:ahLst/>
              <a:cxnLst/>
              <a:rect l="l" t="t" r="r" b="b"/>
              <a:pathLst>
                <a:path w="13970" h="113029">
                  <a:moveTo>
                    <a:pt x="13381" y="0"/>
                  </a:moveTo>
                  <a:lnTo>
                    <a:pt x="0" y="0"/>
                  </a:lnTo>
                  <a:lnTo>
                    <a:pt x="0" y="113010"/>
                  </a:lnTo>
                  <a:lnTo>
                    <a:pt x="13381" y="113010"/>
                  </a:lnTo>
                  <a:lnTo>
                    <a:pt x="1338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84776" y="5535520"/>
              <a:ext cx="226169" cy="11494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3102" y="5565260"/>
              <a:ext cx="157172" cy="8520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950753" y="5256088"/>
              <a:ext cx="8831580" cy="0"/>
            </a:xfrm>
            <a:custGeom>
              <a:avLst/>
              <a:gdLst/>
              <a:ahLst/>
              <a:cxnLst/>
              <a:rect l="l" t="t" r="r" b="b"/>
              <a:pathLst>
                <a:path w="8831580" h="0">
                  <a:moveTo>
                    <a:pt x="0" y="0"/>
                  </a:moveTo>
                  <a:lnTo>
                    <a:pt x="8831153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9083" y="5207110"/>
              <a:ext cx="68131" cy="10206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950753" y="4752138"/>
              <a:ext cx="766445" cy="0"/>
            </a:xfrm>
            <a:custGeom>
              <a:avLst/>
              <a:gdLst/>
              <a:ahLst/>
              <a:cxnLst/>
              <a:rect l="l" t="t" r="r" b="b"/>
              <a:pathLst>
                <a:path w="766444" h="0">
                  <a:moveTo>
                    <a:pt x="0" y="0"/>
                  </a:moveTo>
                  <a:lnTo>
                    <a:pt x="279352" y="0"/>
                  </a:lnTo>
                </a:path>
                <a:path w="766444" h="0">
                  <a:moveTo>
                    <a:pt x="351443" y="0"/>
                  </a:moveTo>
                  <a:lnTo>
                    <a:pt x="765967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788805" y="4745380"/>
              <a:ext cx="216535" cy="13970"/>
            </a:xfrm>
            <a:custGeom>
              <a:avLst/>
              <a:gdLst/>
              <a:ahLst/>
              <a:cxnLst/>
              <a:rect l="l" t="t" r="r" b="b"/>
              <a:pathLst>
                <a:path w="216535" h="13970">
                  <a:moveTo>
                    <a:pt x="72097" y="0"/>
                  </a:moveTo>
                  <a:lnTo>
                    <a:pt x="0" y="0"/>
                  </a:lnTo>
                  <a:lnTo>
                    <a:pt x="0" y="13525"/>
                  </a:lnTo>
                  <a:lnTo>
                    <a:pt x="72097" y="13525"/>
                  </a:lnTo>
                  <a:lnTo>
                    <a:pt x="72097" y="0"/>
                  </a:lnTo>
                  <a:close/>
                </a:path>
                <a:path w="216535" h="13970">
                  <a:moveTo>
                    <a:pt x="216268" y="0"/>
                  </a:moveTo>
                  <a:lnTo>
                    <a:pt x="144183" y="0"/>
                  </a:lnTo>
                  <a:lnTo>
                    <a:pt x="144183" y="13525"/>
                  </a:lnTo>
                  <a:lnTo>
                    <a:pt x="216268" y="13525"/>
                  </a:lnTo>
                  <a:lnTo>
                    <a:pt x="2162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077176" y="4752138"/>
              <a:ext cx="829310" cy="0"/>
            </a:xfrm>
            <a:custGeom>
              <a:avLst/>
              <a:gdLst/>
              <a:ahLst/>
              <a:cxnLst/>
              <a:rect l="l" t="t" r="r" b="b"/>
              <a:pathLst>
                <a:path w="829310" h="0">
                  <a:moveTo>
                    <a:pt x="0" y="0"/>
                  </a:moveTo>
                  <a:lnTo>
                    <a:pt x="270342" y="0"/>
                  </a:lnTo>
                </a:path>
                <a:path w="829310" h="0">
                  <a:moveTo>
                    <a:pt x="342433" y="0"/>
                  </a:moveTo>
                  <a:lnTo>
                    <a:pt x="414523" y="0"/>
                  </a:lnTo>
                </a:path>
                <a:path w="829310" h="0">
                  <a:moveTo>
                    <a:pt x="486614" y="0"/>
                  </a:moveTo>
                  <a:lnTo>
                    <a:pt x="558706" y="0"/>
                  </a:lnTo>
                </a:path>
                <a:path w="829310" h="0">
                  <a:moveTo>
                    <a:pt x="630797" y="0"/>
                  </a:moveTo>
                  <a:lnTo>
                    <a:pt x="829047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050398" y="4745380"/>
              <a:ext cx="216535" cy="13970"/>
            </a:xfrm>
            <a:custGeom>
              <a:avLst/>
              <a:gdLst/>
              <a:ahLst/>
              <a:cxnLst/>
              <a:rect l="l" t="t" r="r" b="b"/>
              <a:pathLst>
                <a:path w="216535" h="13970">
                  <a:moveTo>
                    <a:pt x="72097" y="0"/>
                  </a:moveTo>
                  <a:lnTo>
                    <a:pt x="0" y="0"/>
                  </a:lnTo>
                  <a:lnTo>
                    <a:pt x="0" y="13525"/>
                  </a:lnTo>
                  <a:lnTo>
                    <a:pt x="72097" y="13525"/>
                  </a:lnTo>
                  <a:lnTo>
                    <a:pt x="72097" y="0"/>
                  </a:lnTo>
                  <a:close/>
                </a:path>
                <a:path w="216535" h="13970">
                  <a:moveTo>
                    <a:pt x="216281" y="0"/>
                  </a:moveTo>
                  <a:lnTo>
                    <a:pt x="144183" y="0"/>
                  </a:lnTo>
                  <a:lnTo>
                    <a:pt x="144183" y="13525"/>
                  </a:lnTo>
                  <a:lnTo>
                    <a:pt x="216281" y="13525"/>
                  </a:lnTo>
                  <a:lnTo>
                    <a:pt x="216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338770" y="4752138"/>
              <a:ext cx="2162810" cy="0"/>
            </a:xfrm>
            <a:custGeom>
              <a:avLst/>
              <a:gdLst/>
              <a:ahLst/>
              <a:cxnLst/>
              <a:rect l="l" t="t" r="r" b="b"/>
              <a:pathLst>
                <a:path w="2162810" h="0">
                  <a:moveTo>
                    <a:pt x="0" y="0"/>
                  </a:moveTo>
                  <a:lnTo>
                    <a:pt x="414523" y="0"/>
                  </a:lnTo>
                </a:path>
                <a:path w="2162810" h="0">
                  <a:moveTo>
                    <a:pt x="486614" y="0"/>
                  </a:moveTo>
                  <a:lnTo>
                    <a:pt x="2162730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573591" y="4745379"/>
              <a:ext cx="72390" cy="13970"/>
            </a:xfrm>
            <a:custGeom>
              <a:avLst/>
              <a:gdLst/>
              <a:ahLst/>
              <a:cxnLst/>
              <a:rect l="l" t="t" r="r" b="b"/>
              <a:pathLst>
                <a:path w="72390" h="13970">
                  <a:moveTo>
                    <a:pt x="0" y="13517"/>
                  </a:moveTo>
                  <a:lnTo>
                    <a:pt x="72091" y="13517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3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717774" y="4752138"/>
              <a:ext cx="973455" cy="0"/>
            </a:xfrm>
            <a:custGeom>
              <a:avLst/>
              <a:gdLst/>
              <a:ahLst/>
              <a:cxnLst/>
              <a:rect l="l" t="t" r="r" b="b"/>
              <a:pathLst>
                <a:path w="973454" h="0">
                  <a:moveTo>
                    <a:pt x="0" y="0"/>
                  </a:moveTo>
                  <a:lnTo>
                    <a:pt x="72091" y="0"/>
                  </a:lnTo>
                </a:path>
                <a:path w="973454" h="0">
                  <a:moveTo>
                    <a:pt x="144182" y="0"/>
                  </a:moveTo>
                  <a:lnTo>
                    <a:pt x="558706" y="0"/>
                  </a:lnTo>
                </a:path>
                <a:path w="973454" h="0">
                  <a:moveTo>
                    <a:pt x="630797" y="0"/>
                  </a:moveTo>
                  <a:lnTo>
                    <a:pt x="973229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835176" y="4745380"/>
              <a:ext cx="216535" cy="13970"/>
            </a:xfrm>
            <a:custGeom>
              <a:avLst/>
              <a:gdLst/>
              <a:ahLst/>
              <a:cxnLst/>
              <a:rect l="l" t="t" r="r" b="b"/>
              <a:pathLst>
                <a:path w="216534" h="13970">
                  <a:moveTo>
                    <a:pt x="72097" y="0"/>
                  </a:moveTo>
                  <a:lnTo>
                    <a:pt x="0" y="0"/>
                  </a:lnTo>
                  <a:lnTo>
                    <a:pt x="0" y="13525"/>
                  </a:lnTo>
                  <a:lnTo>
                    <a:pt x="72097" y="13525"/>
                  </a:lnTo>
                  <a:lnTo>
                    <a:pt x="72097" y="0"/>
                  </a:lnTo>
                  <a:close/>
                </a:path>
                <a:path w="216534" h="13970">
                  <a:moveTo>
                    <a:pt x="216281" y="0"/>
                  </a:moveTo>
                  <a:lnTo>
                    <a:pt x="144183" y="0"/>
                  </a:lnTo>
                  <a:lnTo>
                    <a:pt x="144183" y="13525"/>
                  </a:lnTo>
                  <a:lnTo>
                    <a:pt x="216281" y="13525"/>
                  </a:lnTo>
                  <a:lnTo>
                    <a:pt x="216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23550" y="4752138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4" h="0">
                  <a:moveTo>
                    <a:pt x="0" y="0"/>
                  </a:moveTo>
                  <a:lnTo>
                    <a:pt x="270342" y="0"/>
                  </a:lnTo>
                </a:path>
                <a:path w="414654" h="0">
                  <a:moveTo>
                    <a:pt x="342433" y="0"/>
                  </a:moveTo>
                  <a:lnTo>
                    <a:pt x="414523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610164" y="4745379"/>
              <a:ext cx="72390" cy="13970"/>
            </a:xfrm>
            <a:custGeom>
              <a:avLst/>
              <a:gdLst/>
              <a:ahLst/>
              <a:cxnLst/>
              <a:rect l="l" t="t" r="r" b="b"/>
              <a:pathLst>
                <a:path w="72390" h="13970">
                  <a:moveTo>
                    <a:pt x="0" y="13517"/>
                  </a:moveTo>
                  <a:lnTo>
                    <a:pt x="72091" y="13517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3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754347" y="4752138"/>
              <a:ext cx="2027555" cy="0"/>
            </a:xfrm>
            <a:custGeom>
              <a:avLst/>
              <a:gdLst/>
              <a:ahLst/>
              <a:cxnLst/>
              <a:rect l="l" t="t" r="r" b="b"/>
              <a:pathLst>
                <a:path w="2027554" h="0">
                  <a:moveTo>
                    <a:pt x="0" y="0"/>
                  </a:moveTo>
                  <a:lnTo>
                    <a:pt x="2027560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613100" y="4704918"/>
              <a:ext cx="59055" cy="99060"/>
            </a:xfrm>
            <a:custGeom>
              <a:avLst/>
              <a:gdLst/>
              <a:ahLst/>
              <a:cxnLst/>
              <a:rect l="l" t="t" r="r" b="b"/>
              <a:pathLst>
                <a:path w="59055" h="99060">
                  <a:moveTo>
                    <a:pt x="36903" y="0"/>
                  </a:moveTo>
                  <a:lnTo>
                    <a:pt x="23520" y="0"/>
                  </a:lnTo>
                  <a:lnTo>
                    <a:pt x="0" y="4732"/>
                  </a:lnTo>
                  <a:lnTo>
                    <a:pt x="0" y="16897"/>
                  </a:lnTo>
                  <a:lnTo>
                    <a:pt x="23656" y="12166"/>
                  </a:lnTo>
                  <a:lnTo>
                    <a:pt x="23656" y="87326"/>
                  </a:lnTo>
                  <a:lnTo>
                    <a:pt x="1892" y="87326"/>
                  </a:lnTo>
                  <a:lnTo>
                    <a:pt x="1892" y="98546"/>
                  </a:lnTo>
                  <a:lnTo>
                    <a:pt x="58667" y="98546"/>
                  </a:lnTo>
                  <a:lnTo>
                    <a:pt x="58667" y="87326"/>
                  </a:lnTo>
                  <a:lnTo>
                    <a:pt x="36903" y="87326"/>
                  </a:lnTo>
                  <a:lnTo>
                    <a:pt x="36903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3127" y="4703161"/>
              <a:ext cx="154104" cy="102059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950753" y="4248188"/>
              <a:ext cx="5812790" cy="0"/>
            </a:xfrm>
            <a:custGeom>
              <a:avLst/>
              <a:gdLst/>
              <a:ahLst/>
              <a:cxnLst/>
              <a:rect l="l" t="t" r="r" b="b"/>
              <a:pathLst>
                <a:path w="5812790" h="0">
                  <a:moveTo>
                    <a:pt x="0" y="0"/>
                  </a:moveTo>
                  <a:lnTo>
                    <a:pt x="910149" y="0"/>
                  </a:lnTo>
                </a:path>
                <a:path w="5812790" h="0">
                  <a:moveTo>
                    <a:pt x="982241" y="0"/>
                  </a:moveTo>
                  <a:lnTo>
                    <a:pt x="1540945" y="0"/>
                  </a:lnTo>
                </a:path>
                <a:path w="5812790" h="0">
                  <a:moveTo>
                    <a:pt x="1613036" y="0"/>
                  </a:moveTo>
                  <a:lnTo>
                    <a:pt x="2027561" y="0"/>
                  </a:lnTo>
                </a:path>
                <a:path w="5812790" h="0">
                  <a:moveTo>
                    <a:pt x="2099652" y="0"/>
                  </a:moveTo>
                  <a:lnTo>
                    <a:pt x="2171742" y="0"/>
                  </a:lnTo>
                </a:path>
                <a:path w="5812790" h="0">
                  <a:moveTo>
                    <a:pt x="2243833" y="0"/>
                  </a:moveTo>
                  <a:lnTo>
                    <a:pt x="2315925" y="0"/>
                  </a:lnTo>
                </a:path>
                <a:path w="5812790" h="0">
                  <a:moveTo>
                    <a:pt x="2388016" y="0"/>
                  </a:moveTo>
                  <a:lnTo>
                    <a:pt x="2802539" y="0"/>
                  </a:lnTo>
                </a:path>
                <a:path w="5812790" h="0">
                  <a:moveTo>
                    <a:pt x="2874630" y="0"/>
                  </a:moveTo>
                  <a:lnTo>
                    <a:pt x="4694929" y="0"/>
                  </a:lnTo>
                </a:path>
                <a:path w="5812790" h="0">
                  <a:moveTo>
                    <a:pt x="4767020" y="0"/>
                  </a:moveTo>
                  <a:lnTo>
                    <a:pt x="5325726" y="0"/>
                  </a:lnTo>
                </a:path>
                <a:path w="5812790" h="0">
                  <a:moveTo>
                    <a:pt x="5397817" y="0"/>
                  </a:moveTo>
                  <a:lnTo>
                    <a:pt x="5812341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835176" y="4241431"/>
              <a:ext cx="216535" cy="13970"/>
            </a:xfrm>
            <a:custGeom>
              <a:avLst/>
              <a:gdLst/>
              <a:ahLst/>
              <a:cxnLst/>
              <a:rect l="l" t="t" r="r" b="b"/>
              <a:pathLst>
                <a:path w="216534" h="13970">
                  <a:moveTo>
                    <a:pt x="72097" y="0"/>
                  </a:moveTo>
                  <a:lnTo>
                    <a:pt x="0" y="0"/>
                  </a:lnTo>
                  <a:lnTo>
                    <a:pt x="0" y="13525"/>
                  </a:lnTo>
                  <a:lnTo>
                    <a:pt x="72097" y="13525"/>
                  </a:lnTo>
                  <a:lnTo>
                    <a:pt x="72097" y="0"/>
                  </a:lnTo>
                  <a:close/>
                </a:path>
                <a:path w="216534" h="13970">
                  <a:moveTo>
                    <a:pt x="216281" y="0"/>
                  </a:moveTo>
                  <a:lnTo>
                    <a:pt x="144183" y="0"/>
                  </a:lnTo>
                  <a:lnTo>
                    <a:pt x="144183" y="13525"/>
                  </a:lnTo>
                  <a:lnTo>
                    <a:pt x="216281" y="13525"/>
                  </a:lnTo>
                  <a:lnTo>
                    <a:pt x="216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123550" y="4248188"/>
              <a:ext cx="2658745" cy="0"/>
            </a:xfrm>
            <a:custGeom>
              <a:avLst/>
              <a:gdLst/>
              <a:ahLst/>
              <a:cxnLst/>
              <a:rect l="l" t="t" r="r" b="b"/>
              <a:pathLst>
                <a:path w="2658745" h="0">
                  <a:moveTo>
                    <a:pt x="0" y="0"/>
                  </a:moveTo>
                  <a:lnTo>
                    <a:pt x="270342" y="0"/>
                  </a:lnTo>
                </a:path>
                <a:path w="2658745" h="0">
                  <a:moveTo>
                    <a:pt x="342433" y="0"/>
                  </a:moveTo>
                  <a:lnTo>
                    <a:pt x="414523" y="0"/>
                  </a:lnTo>
                </a:path>
                <a:path w="2658745" h="0">
                  <a:moveTo>
                    <a:pt x="486614" y="0"/>
                  </a:moveTo>
                  <a:lnTo>
                    <a:pt x="558706" y="0"/>
                  </a:lnTo>
                </a:path>
                <a:path w="2658745" h="0">
                  <a:moveTo>
                    <a:pt x="630797" y="0"/>
                  </a:moveTo>
                  <a:lnTo>
                    <a:pt x="2658357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608098" y="4199211"/>
              <a:ext cx="62865" cy="100330"/>
            </a:xfrm>
            <a:custGeom>
              <a:avLst/>
              <a:gdLst/>
              <a:ahLst/>
              <a:cxnLst/>
              <a:rect l="l" t="t" r="r" b="b"/>
              <a:pathLst>
                <a:path w="62864" h="100329">
                  <a:moveTo>
                    <a:pt x="28522" y="0"/>
                  </a:moveTo>
                  <a:lnTo>
                    <a:pt x="24603" y="0"/>
                  </a:lnTo>
                  <a:lnTo>
                    <a:pt x="20276" y="541"/>
                  </a:lnTo>
                  <a:lnTo>
                    <a:pt x="11084" y="2703"/>
                  </a:lnTo>
                  <a:lnTo>
                    <a:pt x="6083" y="4325"/>
                  </a:lnTo>
                  <a:lnTo>
                    <a:pt x="676" y="6488"/>
                  </a:lnTo>
                  <a:lnTo>
                    <a:pt x="676" y="20006"/>
                  </a:lnTo>
                  <a:lnTo>
                    <a:pt x="5948" y="17031"/>
                  </a:lnTo>
                  <a:lnTo>
                    <a:pt x="10949" y="14869"/>
                  </a:lnTo>
                  <a:lnTo>
                    <a:pt x="20142" y="12030"/>
                  </a:lnTo>
                  <a:lnTo>
                    <a:pt x="24603" y="11219"/>
                  </a:lnTo>
                  <a:lnTo>
                    <a:pt x="34742" y="11219"/>
                  </a:lnTo>
                  <a:lnTo>
                    <a:pt x="39472" y="12976"/>
                  </a:lnTo>
                  <a:lnTo>
                    <a:pt x="46772" y="19465"/>
                  </a:lnTo>
                  <a:lnTo>
                    <a:pt x="48665" y="23790"/>
                  </a:lnTo>
                  <a:lnTo>
                    <a:pt x="48665" y="32172"/>
                  </a:lnTo>
                  <a:lnTo>
                    <a:pt x="0" y="89082"/>
                  </a:lnTo>
                  <a:lnTo>
                    <a:pt x="0" y="100303"/>
                  </a:lnTo>
                  <a:lnTo>
                    <a:pt x="62588" y="100303"/>
                  </a:lnTo>
                  <a:lnTo>
                    <a:pt x="62588" y="89082"/>
                  </a:lnTo>
                  <a:lnTo>
                    <a:pt x="16087" y="89082"/>
                  </a:lnTo>
                  <a:lnTo>
                    <a:pt x="50422" y="53801"/>
                  </a:lnTo>
                  <a:lnTo>
                    <a:pt x="55558" y="47583"/>
                  </a:lnTo>
                  <a:lnTo>
                    <a:pt x="58262" y="43257"/>
                  </a:lnTo>
                  <a:lnTo>
                    <a:pt x="61236" y="36092"/>
                  </a:lnTo>
                  <a:lnTo>
                    <a:pt x="62048" y="32172"/>
                  </a:lnTo>
                  <a:lnTo>
                    <a:pt x="62048" y="19601"/>
                  </a:lnTo>
                  <a:lnTo>
                    <a:pt x="35746" y="481"/>
                  </a:lnTo>
                  <a:lnTo>
                    <a:pt x="28522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3127" y="4199211"/>
              <a:ext cx="154104" cy="102059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950753" y="3744238"/>
              <a:ext cx="8831580" cy="0"/>
            </a:xfrm>
            <a:custGeom>
              <a:avLst/>
              <a:gdLst/>
              <a:ahLst/>
              <a:cxnLst/>
              <a:rect l="l" t="t" r="r" b="b"/>
              <a:pathLst>
                <a:path w="8831580" h="0">
                  <a:moveTo>
                    <a:pt x="0" y="0"/>
                  </a:moveTo>
                  <a:lnTo>
                    <a:pt x="2027561" y="0"/>
                  </a:lnTo>
                </a:path>
                <a:path w="8831580" h="0">
                  <a:moveTo>
                    <a:pt x="2099652" y="0"/>
                  </a:moveTo>
                  <a:lnTo>
                    <a:pt x="2171742" y="0"/>
                  </a:lnTo>
                </a:path>
                <a:path w="8831580" h="0">
                  <a:moveTo>
                    <a:pt x="2243833" y="0"/>
                  </a:moveTo>
                  <a:lnTo>
                    <a:pt x="2315925" y="0"/>
                  </a:lnTo>
                </a:path>
                <a:path w="8831580" h="0">
                  <a:moveTo>
                    <a:pt x="2388016" y="0"/>
                  </a:moveTo>
                  <a:lnTo>
                    <a:pt x="5325726" y="0"/>
                  </a:lnTo>
                </a:path>
                <a:path w="8831580" h="0">
                  <a:moveTo>
                    <a:pt x="5397817" y="0"/>
                  </a:moveTo>
                  <a:lnTo>
                    <a:pt x="5812341" y="0"/>
                  </a:lnTo>
                </a:path>
                <a:path w="8831580" h="0">
                  <a:moveTo>
                    <a:pt x="5884432" y="0"/>
                  </a:moveTo>
                  <a:lnTo>
                    <a:pt x="5956522" y="0"/>
                  </a:lnTo>
                </a:path>
                <a:path w="8831580" h="0">
                  <a:moveTo>
                    <a:pt x="6028613" y="0"/>
                  </a:moveTo>
                  <a:lnTo>
                    <a:pt x="6100705" y="0"/>
                  </a:lnTo>
                </a:path>
                <a:path w="8831580" h="0">
                  <a:moveTo>
                    <a:pt x="6172796" y="0"/>
                  </a:moveTo>
                  <a:lnTo>
                    <a:pt x="6443138" y="0"/>
                  </a:lnTo>
                </a:path>
                <a:path w="8831580" h="0">
                  <a:moveTo>
                    <a:pt x="6515229" y="0"/>
                  </a:moveTo>
                  <a:lnTo>
                    <a:pt x="6587319" y="0"/>
                  </a:lnTo>
                </a:path>
                <a:path w="8831580" h="0">
                  <a:moveTo>
                    <a:pt x="6659410" y="0"/>
                  </a:moveTo>
                  <a:lnTo>
                    <a:pt x="6731502" y="0"/>
                  </a:lnTo>
                </a:path>
                <a:path w="8831580" h="0">
                  <a:moveTo>
                    <a:pt x="6803593" y="0"/>
                  </a:moveTo>
                  <a:lnTo>
                    <a:pt x="8831153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08504" y="3695261"/>
              <a:ext cx="64885" cy="102061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93127" y="3695261"/>
              <a:ext cx="154104" cy="102061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950753" y="3233529"/>
              <a:ext cx="5812790" cy="13970"/>
            </a:xfrm>
            <a:custGeom>
              <a:avLst/>
              <a:gdLst/>
              <a:ahLst/>
              <a:cxnLst/>
              <a:rect l="l" t="t" r="r" b="b"/>
              <a:pathLst>
                <a:path w="5812790" h="13969">
                  <a:moveTo>
                    <a:pt x="0" y="13517"/>
                  </a:moveTo>
                  <a:lnTo>
                    <a:pt x="5812341" y="13517"/>
                  </a:lnTo>
                  <a:lnTo>
                    <a:pt x="5812341" y="0"/>
                  </a:lnTo>
                  <a:lnTo>
                    <a:pt x="0" y="0"/>
                  </a:lnTo>
                  <a:lnTo>
                    <a:pt x="0" y="13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835185" y="3240288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4" h="0">
                  <a:moveTo>
                    <a:pt x="0" y="0"/>
                  </a:moveTo>
                  <a:lnTo>
                    <a:pt x="72090" y="0"/>
                  </a:lnTo>
                </a:path>
                <a:path w="216534" h="0">
                  <a:moveTo>
                    <a:pt x="144181" y="0"/>
                  </a:moveTo>
                  <a:lnTo>
                    <a:pt x="216272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123550" y="3233529"/>
              <a:ext cx="2658745" cy="13970"/>
            </a:xfrm>
            <a:custGeom>
              <a:avLst/>
              <a:gdLst/>
              <a:ahLst/>
              <a:cxnLst/>
              <a:rect l="l" t="t" r="r" b="b"/>
              <a:pathLst>
                <a:path w="2658745" h="13969">
                  <a:moveTo>
                    <a:pt x="0" y="13517"/>
                  </a:moveTo>
                  <a:lnTo>
                    <a:pt x="2658357" y="13517"/>
                  </a:lnTo>
                  <a:lnTo>
                    <a:pt x="2658357" y="0"/>
                  </a:lnTo>
                  <a:lnTo>
                    <a:pt x="0" y="0"/>
                  </a:lnTo>
                  <a:lnTo>
                    <a:pt x="0" y="13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4854" y="3191311"/>
              <a:ext cx="242376" cy="102061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1950753" y="2729579"/>
              <a:ext cx="5812790" cy="13970"/>
            </a:xfrm>
            <a:custGeom>
              <a:avLst/>
              <a:gdLst/>
              <a:ahLst/>
              <a:cxnLst/>
              <a:rect l="l" t="t" r="r" b="b"/>
              <a:pathLst>
                <a:path w="5812790" h="13969">
                  <a:moveTo>
                    <a:pt x="0" y="13517"/>
                  </a:moveTo>
                  <a:lnTo>
                    <a:pt x="5812341" y="13517"/>
                  </a:lnTo>
                  <a:lnTo>
                    <a:pt x="5812341" y="0"/>
                  </a:lnTo>
                  <a:lnTo>
                    <a:pt x="0" y="0"/>
                  </a:lnTo>
                  <a:lnTo>
                    <a:pt x="0" y="13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835185" y="2736338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4" h="0">
                  <a:moveTo>
                    <a:pt x="0" y="0"/>
                  </a:moveTo>
                  <a:lnTo>
                    <a:pt x="72090" y="0"/>
                  </a:lnTo>
                </a:path>
                <a:path w="216534" h="0">
                  <a:moveTo>
                    <a:pt x="144181" y="0"/>
                  </a:moveTo>
                  <a:lnTo>
                    <a:pt x="216272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123550" y="2729579"/>
              <a:ext cx="2658745" cy="13970"/>
            </a:xfrm>
            <a:custGeom>
              <a:avLst/>
              <a:gdLst/>
              <a:ahLst/>
              <a:cxnLst/>
              <a:rect l="l" t="t" r="r" b="b"/>
              <a:pathLst>
                <a:path w="2658745" h="13969">
                  <a:moveTo>
                    <a:pt x="0" y="13517"/>
                  </a:moveTo>
                  <a:lnTo>
                    <a:pt x="2658357" y="13517"/>
                  </a:lnTo>
                  <a:lnTo>
                    <a:pt x="2658357" y="0"/>
                  </a:lnTo>
                  <a:lnTo>
                    <a:pt x="0" y="0"/>
                  </a:lnTo>
                  <a:lnTo>
                    <a:pt x="0" y="13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8639" y="2689119"/>
              <a:ext cx="63804" cy="100303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93127" y="2687361"/>
              <a:ext cx="154104" cy="102061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950753" y="2232389"/>
              <a:ext cx="5812790" cy="0"/>
            </a:xfrm>
            <a:custGeom>
              <a:avLst/>
              <a:gdLst/>
              <a:ahLst/>
              <a:cxnLst/>
              <a:rect l="l" t="t" r="r" b="b"/>
              <a:pathLst>
                <a:path w="5812790" h="0">
                  <a:moveTo>
                    <a:pt x="0" y="0"/>
                  </a:moveTo>
                  <a:lnTo>
                    <a:pt x="733349" y="0"/>
                  </a:lnTo>
                </a:path>
                <a:path w="5812790" h="0">
                  <a:moveTo>
                    <a:pt x="5113170" y="0"/>
                  </a:moveTo>
                  <a:lnTo>
                    <a:pt x="5812341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835185" y="2225630"/>
              <a:ext cx="216535" cy="13970"/>
            </a:xfrm>
            <a:custGeom>
              <a:avLst/>
              <a:gdLst/>
              <a:ahLst/>
              <a:cxnLst/>
              <a:rect l="l" t="t" r="r" b="b"/>
              <a:pathLst>
                <a:path w="216534" h="13969">
                  <a:moveTo>
                    <a:pt x="0" y="13517"/>
                  </a:moveTo>
                  <a:lnTo>
                    <a:pt x="216272" y="13517"/>
                  </a:lnTo>
                  <a:lnTo>
                    <a:pt x="216272" y="0"/>
                  </a:lnTo>
                  <a:lnTo>
                    <a:pt x="0" y="0"/>
                  </a:lnTo>
                  <a:lnTo>
                    <a:pt x="0" y="13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123550" y="2232389"/>
              <a:ext cx="2658745" cy="0"/>
            </a:xfrm>
            <a:custGeom>
              <a:avLst/>
              <a:gdLst/>
              <a:ahLst/>
              <a:cxnLst/>
              <a:rect l="l" t="t" r="r" b="b"/>
              <a:pathLst>
                <a:path w="2658745" h="0">
                  <a:moveTo>
                    <a:pt x="0" y="0"/>
                  </a:moveTo>
                  <a:lnTo>
                    <a:pt x="1455258" y="0"/>
                  </a:lnTo>
                </a:path>
                <a:path w="2658745" h="0">
                  <a:moveTo>
                    <a:pt x="1725617" y="0"/>
                  </a:moveTo>
                  <a:lnTo>
                    <a:pt x="2658357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07693" y="2183411"/>
              <a:ext cx="239538" cy="102061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1950753" y="1728439"/>
              <a:ext cx="5812790" cy="0"/>
            </a:xfrm>
            <a:custGeom>
              <a:avLst/>
              <a:gdLst/>
              <a:ahLst/>
              <a:cxnLst/>
              <a:rect l="l" t="t" r="r" b="b"/>
              <a:pathLst>
                <a:path w="5812790" h="0">
                  <a:moveTo>
                    <a:pt x="0" y="0"/>
                  </a:moveTo>
                  <a:lnTo>
                    <a:pt x="733349" y="0"/>
                  </a:lnTo>
                </a:path>
                <a:path w="5812790" h="0">
                  <a:moveTo>
                    <a:pt x="5113170" y="0"/>
                  </a:moveTo>
                  <a:lnTo>
                    <a:pt x="5812341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835176" y="1721687"/>
              <a:ext cx="2947035" cy="13970"/>
            </a:xfrm>
            <a:custGeom>
              <a:avLst/>
              <a:gdLst/>
              <a:ahLst/>
              <a:cxnLst/>
              <a:rect l="l" t="t" r="r" b="b"/>
              <a:pathLst>
                <a:path w="2947034" h="13969">
                  <a:moveTo>
                    <a:pt x="216281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216281" y="13512"/>
                  </a:lnTo>
                  <a:lnTo>
                    <a:pt x="216281" y="0"/>
                  </a:lnTo>
                  <a:close/>
                </a:path>
                <a:path w="2947034" h="13969">
                  <a:moveTo>
                    <a:pt x="2946730" y="0"/>
                  </a:moveTo>
                  <a:lnTo>
                    <a:pt x="288366" y="0"/>
                  </a:lnTo>
                  <a:lnTo>
                    <a:pt x="288366" y="13512"/>
                  </a:lnTo>
                  <a:lnTo>
                    <a:pt x="2946730" y="13512"/>
                  </a:lnTo>
                  <a:lnTo>
                    <a:pt x="29467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609314" y="1681219"/>
              <a:ext cx="63500" cy="99060"/>
            </a:xfrm>
            <a:custGeom>
              <a:avLst/>
              <a:gdLst/>
              <a:ahLst/>
              <a:cxnLst/>
              <a:rect l="l" t="t" r="r" b="b"/>
              <a:pathLst>
                <a:path w="63500" h="99060">
                  <a:moveTo>
                    <a:pt x="63399" y="0"/>
                  </a:moveTo>
                  <a:lnTo>
                    <a:pt x="0" y="0"/>
                  </a:lnTo>
                  <a:lnTo>
                    <a:pt x="0" y="11220"/>
                  </a:lnTo>
                  <a:lnTo>
                    <a:pt x="47313" y="11220"/>
                  </a:lnTo>
                  <a:lnTo>
                    <a:pt x="13653" y="98545"/>
                  </a:lnTo>
                  <a:lnTo>
                    <a:pt x="27576" y="98545"/>
                  </a:lnTo>
                  <a:lnTo>
                    <a:pt x="63399" y="5678"/>
                  </a:lnTo>
                  <a:lnTo>
                    <a:pt x="63399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3127" y="1679461"/>
              <a:ext cx="154104" cy="102061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1950753" y="1224489"/>
              <a:ext cx="8831580" cy="0"/>
            </a:xfrm>
            <a:custGeom>
              <a:avLst/>
              <a:gdLst/>
              <a:ahLst/>
              <a:cxnLst/>
              <a:rect l="l" t="t" r="r" b="b"/>
              <a:pathLst>
                <a:path w="8831580" h="0">
                  <a:moveTo>
                    <a:pt x="0" y="0"/>
                  </a:moveTo>
                  <a:lnTo>
                    <a:pt x="8831153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07422" y="1175513"/>
              <a:ext cx="239809" cy="102059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0050" y="3708485"/>
              <a:ext cx="83270" cy="118659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1400302" y="3584333"/>
              <a:ext cx="115570" cy="97790"/>
            </a:xfrm>
            <a:custGeom>
              <a:avLst/>
              <a:gdLst/>
              <a:ahLst/>
              <a:cxnLst/>
              <a:rect l="l" t="t" r="r" b="b"/>
              <a:pathLst>
                <a:path w="115569" h="97789">
                  <a:moveTo>
                    <a:pt x="16954" y="84162"/>
                  </a:moveTo>
                  <a:lnTo>
                    <a:pt x="0" y="84162"/>
                  </a:lnTo>
                  <a:lnTo>
                    <a:pt x="0" y="97536"/>
                  </a:lnTo>
                  <a:lnTo>
                    <a:pt x="16954" y="97536"/>
                  </a:lnTo>
                  <a:lnTo>
                    <a:pt x="16954" y="84162"/>
                  </a:lnTo>
                  <a:close/>
                </a:path>
                <a:path w="115569" h="97789">
                  <a:moveTo>
                    <a:pt x="113017" y="84162"/>
                  </a:moveTo>
                  <a:lnTo>
                    <a:pt x="31673" y="84162"/>
                  </a:lnTo>
                  <a:lnTo>
                    <a:pt x="31673" y="97536"/>
                  </a:lnTo>
                  <a:lnTo>
                    <a:pt x="113017" y="97536"/>
                  </a:lnTo>
                  <a:lnTo>
                    <a:pt x="113017" y="84162"/>
                  </a:lnTo>
                  <a:close/>
                </a:path>
                <a:path w="115569" h="97789">
                  <a:moveTo>
                    <a:pt x="114947" y="33604"/>
                  </a:moveTo>
                  <a:lnTo>
                    <a:pt x="98145" y="0"/>
                  </a:lnTo>
                  <a:lnTo>
                    <a:pt x="84023" y="0"/>
                  </a:lnTo>
                  <a:lnTo>
                    <a:pt x="63944" y="37909"/>
                  </a:lnTo>
                  <a:lnTo>
                    <a:pt x="62153" y="42672"/>
                  </a:lnTo>
                  <a:lnTo>
                    <a:pt x="58585" y="47434"/>
                  </a:lnTo>
                  <a:lnTo>
                    <a:pt x="56210" y="48615"/>
                  </a:lnTo>
                  <a:lnTo>
                    <a:pt x="49072" y="48615"/>
                  </a:lnTo>
                  <a:lnTo>
                    <a:pt x="46101" y="46977"/>
                  </a:lnTo>
                  <a:lnTo>
                    <a:pt x="41935" y="40436"/>
                  </a:lnTo>
                  <a:lnTo>
                    <a:pt x="40894" y="35382"/>
                  </a:lnTo>
                  <a:lnTo>
                    <a:pt x="40894" y="24384"/>
                  </a:lnTo>
                  <a:lnTo>
                    <a:pt x="46697" y="4305"/>
                  </a:lnTo>
                  <a:lnTo>
                    <a:pt x="34048" y="4305"/>
                  </a:lnTo>
                  <a:lnTo>
                    <a:pt x="32715" y="8026"/>
                  </a:lnTo>
                  <a:lnTo>
                    <a:pt x="31673" y="12039"/>
                  </a:lnTo>
                  <a:lnTo>
                    <a:pt x="30187" y="20815"/>
                  </a:lnTo>
                  <a:lnTo>
                    <a:pt x="29743" y="25425"/>
                  </a:lnTo>
                  <a:lnTo>
                    <a:pt x="29743" y="40436"/>
                  </a:lnTo>
                  <a:lnTo>
                    <a:pt x="31826" y="48171"/>
                  </a:lnTo>
                  <a:lnTo>
                    <a:pt x="40157" y="58877"/>
                  </a:lnTo>
                  <a:lnTo>
                    <a:pt x="46101" y="61556"/>
                  </a:lnTo>
                  <a:lnTo>
                    <a:pt x="60071" y="61556"/>
                  </a:lnTo>
                  <a:lnTo>
                    <a:pt x="64985" y="59766"/>
                  </a:lnTo>
                  <a:lnTo>
                    <a:pt x="72123" y="52489"/>
                  </a:lnTo>
                  <a:lnTo>
                    <a:pt x="74803" y="46393"/>
                  </a:lnTo>
                  <a:lnTo>
                    <a:pt x="79413" y="25120"/>
                  </a:lnTo>
                  <a:lnTo>
                    <a:pt x="81343" y="19773"/>
                  </a:lnTo>
                  <a:lnTo>
                    <a:pt x="85204" y="15011"/>
                  </a:lnTo>
                  <a:lnTo>
                    <a:pt x="88036" y="13677"/>
                  </a:lnTo>
                  <a:lnTo>
                    <a:pt x="95618" y="13677"/>
                  </a:lnTo>
                  <a:lnTo>
                    <a:pt x="98742" y="15455"/>
                  </a:lnTo>
                  <a:lnTo>
                    <a:pt x="102895" y="22148"/>
                  </a:lnTo>
                  <a:lnTo>
                    <a:pt x="103936" y="27051"/>
                  </a:lnTo>
                  <a:lnTo>
                    <a:pt x="103936" y="38061"/>
                  </a:lnTo>
                  <a:lnTo>
                    <a:pt x="103352" y="42824"/>
                  </a:lnTo>
                  <a:lnTo>
                    <a:pt x="100825" y="52336"/>
                  </a:lnTo>
                  <a:lnTo>
                    <a:pt x="98882" y="57238"/>
                  </a:lnTo>
                  <a:lnTo>
                    <a:pt x="96215" y="62153"/>
                  </a:lnTo>
                  <a:lnTo>
                    <a:pt x="110032" y="62153"/>
                  </a:lnTo>
                  <a:lnTo>
                    <a:pt x="111823" y="56946"/>
                  </a:lnTo>
                  <a:lnTo>
                    <a:pt x="113017" y="52044"/>
                  </a:lnTo>
                  <a:lnTo>
                    <a:pt x="114503" y="42519"/>
                  </a:lnTo>
                  <a:lnTo>
                    <a:pt x="114947" y="38061"/>
                  </a:lnTo>
                  <a:lnTo>
                    <a:pt x="114947" y="33604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0050" y="3444844"/>
              <a:ext cx="83270" cy="11865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08935" y="3210199"/>
              <a:ext cx="106318" cy="213083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0310" y="3119344"/>
              <a:ext cx="113009" cy="68103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30050" y="2894811"/>
              <a:ext cx="85203" cy="156429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1983" y="2805889"/>
              <a:ext cx="83270" cy="68103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08935" y="2643363"/>
              <a:ext cx="104385" cy="135463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2013833" y="4988994"/>
              <a:ext cx="72390" cy="267335"/>
            </a:xfrm>
            <a:custGeom>
              <a:avLst/>
              <a:gdLst/>
              <a:ahLst/>
              <a:cxnLst/>
              <a:rect l="l" t="t" r="r" b="b"/>
              <a:pathLst>
                <a:path w="72389" h="267335">
                  <a:moveTo>
                    <a:pt x="72091" y="0"/>
                  </a:moveTo>
                  <a:lnTo>
                    <a:pt x="0" y="0"/>
                  </a:lnTo>
                  <a:lnTo>
                    <a:pt x="0" y="267093"/>
                  </a:lnTo>
                  <a:lnTo>
                    <a:pt x="72091" y="267093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013833" y="4988994"/>
              <a:ext cx="72390" cy="267335"/>
            </a:xfrm>
            <a:custGeom>
              <a:avLst/>
              <a:gdLst/>
              <a:ahLst/>
              <a:cxnLst/>
              <a:rect l="l" t="t" r="r" b="b"/>
              <a:pathLst>
                <a:path w="72389" h="267335">
                  <a:moveTo>
                    <a:pt x="0" y="267093"/>
                  </a:moveTo>
                  <a:lnTo>
                    <a:pt x="72091" y="267093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6709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2644629" y="4812612"/>
              <a:ext cx="72390" cy="443865"/>
            </a:xfrm>
            <a:custGeom>
              <a:avLst/>
              <a:gdLst/>
              <a:ahLst/>
              <a:cxnLst/>
              <a:rect l="l" t="t" r="r" b="b"/>
              <a:pathLst>
                <a:path w="72389" h="443864">
                  <a:moveTo>
                    <a:pt x="72091" y="0"/>
                  </a:moveTo>
                  <a:lnTo>
                    <a:pt x="0" y="0"/>
                  </a:lnTo>
                  <a:lnTo>
                    <a:pt x="0" y="443475"/>
                  </a:lnTo>
                  <a:lnTo>
                    <a:pt x="72091" y="443475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2644629" y="4812612"/>
              <a:ext cx="72390" cy="443865"/>
            </a:xfrm>
            <a:custGeom>
              <a:avLst/>
              <a:gdLst/>
              <a:ahLst/>
              <a:cxnLst/>
              <a:rect l="l" t="t" r="r" b="b"/>
              <a:pathLst>
                <a:path w="72389" h="443864">
                  <a:moveTo>
                    <a:pt x="0" y="443475"/>
                  </a:moveTo>
                  <a:lnTo>
                    <a:pt x="72091" y="443475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4347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275427" y="5054508"/>
              <a:ext cx="72390" cy="201930"/>
            </a:xfrm>
            <a:custGeom>
              <a:avLst/>
              <a:gdLst/>
              <a:ahLst/>
              <a:cxnLst/>
              <a:rect l="l" t="t" r="r" b="b"/>
              <a:pathLst>
                <a:path w="72389" h="201929">
                  <a:moveTo>
                    <a:pt x="72091" y="0"/>
                  </a:moveTo>
                  <a:lnTo>
                    <a:pt x="0" y="0"/>
                  </a:lnTo>
                  <a:lnTo>
                    <a:pt x="0" y="201579"/>
                  </a:lnTo>
                  <a:lnTo>
                    <a:pt x="72091" y="201579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275427" y="5054508"/>
              <a:ext cx="72390" cy="201930"/>
            </a:xfrm>
            <a:custGeom>
              <a:avLst/>
              <a:gdLst/>
              <a:ahLst/>
              <a:cxnLst/>
              <a:rect l="l" t="t" r="r" b="b"/>
              <a:pathLst>
                <a:path w="72389" h="201929">
                  <a:moveTo>
                    <a:pt x="0" y="201579"/>
                  </a:moveTo>
                  <a:lnTo>
                    <a:pt x="72091" y="201579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0157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3906223" y="4646308"/>
              <a:ext cx="72390" cy="610235"/>
            </a:xfrm>
            <a:custGeom>
              <a:avLst/>
              <a:gdLst/>
              <a:ahLst/>
              <a:cxnLst/>
              <a:rect l="l" t="t" r="r" b="b"/>
              <a:pathLst>
                <a:path w="72389" h="610235">
                  <a:moveTo>
                    <a:pt x="72091" y="0"/>
                  </a:moveTo>
                  <a:lnTo>
                    <a:pt x="0" y="0"/>
                  </a:lnTo>
                  <a:lnTo>
                    <a:pt x="0" y="609779"/>
                  </a:lnTo>
                  <a:lnTo>
                    <a:pt x="72091" y="609779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906223" y="4646308"/>
              <a:ext cx="72390" cy="610235"/>
            </a:xfrm>
            <a:custGeom>
              <a:avLst/>
              <a:gdLst/>
              <a:ahLst/>
              <a:cxnLst/>
              <a:rect l="l" t="t" r="r" b="b"/>
              <a:pathLst>
                <a:path w="72389" h="610235">
                  <a:moveTo>
                    <a:pt x="0" y="609779"/>
                  </a:moveTo>
                  <a:lnTo>
                    <a:pt x="72091" y="609779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60977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4537019" y="5004113"/>
              <a:ext cx="72390" cy="252095"/>
            </a:xfrm>
            <a:custGeom>
              <a:avLst/>
              <a:gdLst/>
              <a:ahLst/>
              <a:cxnLst/>
              <a:rect l="l" t="t" r="r" b="b"/>
              <a:pathLst>
                <a:path w="72389" h="252095">
                  <a:moveTo>
                    <a:pt x="72091" y="0"/>
                  </a:moveTo>
                  <a:lnTo>
                    <a:pt x="0" y="0"/>
                  </a:lnTo>
                  <a:lnTo>
                    <a:pt x="0" y="251974"/>
                  </a:lnTo>
                  <a:lnTo>
                    <a:pt x="72091" y="251974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4537019" y="5004113"/>
              <a:ext cx="72390" cy="252095"/>
            </a:xfrm>
            <a:custGeom>
              <a:avLst/>
              <a:gdLst/>
              <a:ahLst/>
              <a:cxnLst/>
              <a:rect l="l" t="t" r="r" b="b"/>
              <a:pathLst>
                <a:path w="72389" h="252095">
                  <a:moveTo>
                    <a:pt x="0" y="251974"/>
                  </a:moveTo>
                  <a:lnTo>
                    <a:pt x="72091" y="251974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5197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5167816" y="5210733"/>
              <a:ext cx="72390" cy="45720"/>
            </a:xfrm>
            <a:custGeom>
              <a:avLst/>
              <a:gdLst/>
              <a:ahLst/>
              <a:cxnLst/>
              <a:rect l="l" t="t" r="r" b="b"/>
              <a:pathLst>
                <a:path w="72389" h="45720">
                  <a:moveTo>
                    <a:pt x="72091" y="0"/>
                  </a:moveTo>
                  <a:lnTo>
                    <a:pt x="0" y="0"/>
                  </a:lnTo>
                  <a:lnTo>
                    <a:pt x="0" y="45355"/>
                  </a:lnTo>
                  <a:lnTo>
                    <a:pt x="72091" y="45355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5167816" y="5210733"/>
              <a:ext cx="72390" cy="45720"/>
            </a:xfrm>
            <a:custGeom>
              <a:avLst/>
              <a:gdLst/>
              <a:ahLst/>
              <a:cxnLst/>
              <a:rect l="l" t="t" r="r" b="b"/>
              <a:pathLst>
                <a:path w="72389" h="45720">
                  <a:moveTo>
                    <a:pt x="0" y="45355"/>
                  </a:moveTo>
                  <a:lnTo>
                    <a:pt x="72091" y="45355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535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5798614" y="5230890"/>
              <a:ext cx="72390" cy="25400"/>
            </a:xfrm>
            <a:custGeom>
              <a:avLst/>
              <a:gdLst/>
              <a:ahLst/>
              <a:cxnLst/>
              <a:rect l="l" t="t" r="r" b="b"/>
              <a:pathLst>
                <a:path w="72389" h="25400">
                  <a:moveTo>
                    <a:pt x="72091" y="0"/>
                  </a:moveTo>
                  <a:lnTo>
                    <a:pt x="0" y="0"/>
                  </a:lnTo>
                  <a:lnTo>
                    <a:pt x="0" y="25197"/>
                  </a:lnTo>
                  <a:lnTo>
                    <a:pt x="72091" y="25197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5798614" y="5230890"/>
              <a:ext cx="72390" cy="25400"/>
            </a:xfrm>
            <a:custGeom>
              <a:avLst/>
              <a:gdLst/>
              <a:ahLst/>
              <a:cxnLst/>
              <a:rect l="l" t="t" r="r" b="b"/>
              <a:pathLst>
                <a:path w="72389" h="25400">
                  <a:moveTo>
                    <a:pt x="0" y="25197"/>
                  </a:moveTo>
                  <a:lnTo>
                    <a:pt x="72091" y="25197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5197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429411" y="4863007"/>
              <a:ext cx="72390" cy="393700"/>
            </a:xfrm>
            <a:custGeom>
              <a:avLst/>
              <a:gdLst/>
              <a:ahLst/>
              <a:cxnLst/>
              <a:rect l="l" t="t" r="r" b="b"/>
              <a:pathLst>
                <a:path w="72389" h="393700">
                  <a:moveTo>
                    <a:pt x="72091" y="0"/>
                  </a:moveTo>
                  <a:lnTo>
                    <a:pt x="0" y="0"/>
                  </a:lnTo>
                  <a:lnTo>
                    <a:pt x="0" y="393080"/>
                  </a:lnTo>
                  <a:lnTo>
                    <a:pt x="72091" y="393080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6429411" y="4863007"/>
              <a:ext cx="72390" cy="393700"/>
            </a:xfrm>
            <a:custGeom>
              <a:avLst/>
              <a:gdLst/>
              <a:ahLst/>
              <a:cxnLst/>
              <a:rect l="l" t="t" r="r" b="b"/>
              <a:pathLst>
                <a:path w="72389" h="393700">
                  <a:moveTo>
                    <a:pt x="0" y="393080"/>
                  </a:moveTo>
                  <a:lnTo>
                    <a:pt x="72091" y="393080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393080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060206" y="4958757"/>
              <a:ext cx="72390" cy="297815"/>
            </a:xfrm>
            <a:custGeom>
              <a:avLst/>
              <a:gdLst/>
              <a:ahLst/>
              <a:cxnLst/>
              <a:rect l="l" t="t" r="r" b="b"/>
              <a:pathLst>
                <a:path w="72390" h="297814">
                  <a:moveTo>
                    <a:pt x="72091" y="0"/>
                  </a:moveTo>
                  <a:lnTo>
                    <a:pt x="0" y="0"/>
                  </a:lnTo>
                  <a:lnTo>
                    <a:pt x="0" y="297330"/>
                  </a:lnTo>
                  <a:lnTo>
                    <a:pt x="72091" y="297330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7060206" y="4958757"/>
              <a:ext cx="72390" cy="297815"/>
            </a:xfrm>
            <a:custGeom>
              <a:avLst/>
              <a:gdLst/>
              <a:ahLst/>
              <a:cxnLst/>
              <a:rect l="l" t="t" r="r" b="b"/>
              <a:pathLst>
                <a:path w="72390" h="297814">
                  <a:moveTo>
                    <a:pt x="0" y="297330"/>
                  </a:moveTo>
                  <a:lnTo>
                    <a:pt x="72091" y="297330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97330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691003" y="4429610"/>
              <a:ext cx="72390" cy="826769"/>
            </a:xfrm>
            <a:custGeom>
              <a:avLst/>
              <a:gdLst/>
              <a:ahLst/>
              <a:cxnLst/>
              <a:rect l="l" t="t" r="r" b="b"/>
              <a:pathLst>
                <a:path w="72390" h="826770">
                  <a:moveTo>
                    <a:pt x="72091" y="0"/>
                  </a:moveTo>
                  <a:lnTo>
                    <a:pt x="0" y="0"/>
                  </a:lnTo>
                  <a:lnTo>
                    <a:pt x="0" y="826477"/>
                  </a:lnTo>
                  <a:lnTo>
                    <a:pt x="72091" y="826477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691003" y="4429610"/>
              <a:ext cx="72390" cy="826769"/>
            </a:xfrm>
            <a:custGeom>
              <a:avLst/>
              <a:gdLst/>
              <a:ahLst/>
              <a:cxnLst/>
              <a:rect l="l" t="t" r="r" b="b"/>
              <a:pathLst>
                <a:path w="72390" h="826770">
                  <a:moveTo>
                    <a:pt x="0" y="826477"/>
                  </a:moveTo>
                  <a:lnTo>
                    <a:pt x="72091" y="826477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826477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8321801" y="4812612"/>
              <a:ext cx="72390" cy="443865"/>
            </a:xfrm>
            <a:custGeom>
              <a:avLst/>
              <a:gdLst/>
              <a:ahLst/>
              <a:cxnLst/>
              <a:rect l="l" t="t" r="r" b="b"/>
              <a:pathLst>
                <a:path w="72390" h="443864">
                  <a:moveTo>
                    <a:pt x="72091" y="0"/>
                  </a:moveTo>
                  <a:lnTo>
                    <a:pt x="0" y="0"/>
                  </a:lnTo>
                  <a:lnTo>
                    <a:pt x="0" y="443475"/>
                  </a:lnTo>
                  <a:lnTo>
                    <a:pt x="72091" y="443475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8321801" y="4812612"/>
              <a:ext cx="72390" cy="443865"/>
            </a:xfrm>
            <a:custGeom>
              <a:avLst/>
              <a:gdLst/>
              <a:ahLst/>
              <a:cxnLst/>
              <a:rect l="l" t="t" r="r" b="b"/>
              <a:pathLst>
                <a:path w="72390" h="443864">
                  <a:moveTo>
                    <a:pt x="0" y="443475"/>
                  </a:moveTo>
                  <a:lnTo>
                    <a:pt x="72091" y="443475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4347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8952596" y="5125061"/>
              <a:ext cx="72390" cy="131445"/>
            </a:xfrm>
            <a:custGeom>
              <a:avLst/>
              <a:gdLst/>
              <a:ahLst/>
              <a:cxnLst/>
              <a:rect l="l" t="t" r="r" b="b"/>
              <a:pathLst>
                <a:path w="72390" h="131445">
                  <a:moveTo>
                    <a:pt x="72091" y="0"/>
                  </a:moveTo>
                  <a:lnTo>
                    <a:pt x="0" y="0"/>
                  </a:lnTo>
                  <a:lnTo>
                    <a:pt x="0" y="131026"/>
                  </a:lnTo>
                  <a:lnTo>
                    <a:pt x="72091" y="131026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8952596" y="5125061"/>
              <a:ext cx="72390" cy="131445"/>
            </a:xfrm>
            <a:custGeom>
              <a:avLst/>
              <a:gdLst/>
              <a:ahLst/>
              <a:cxnLst/>
              <a:rect l="l" t="t" r="r" b="b"/>
              <a:pathLst>
                <a:path w="72390" h="131445">
                  <a:moveTo>
                    <a:pt x="0" y="131026"/>
                  </a:moveTo>
                  <a:lnTo>
                    <a:pt x="72091" y="131026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3102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9583393" y="5205693"/>
              <a:ext cx="72390" cy="50800"/>
            </a:xfrm>
            <a:custGeom>
              <a:avLst/>
              <a:gdLst/>
              <a:ahLst/>
              <a:cxnLst/>
              <a:rect l="l" t="t" r="r" b="b"/>
              <a:pathLst>
                <a:path w="72390" h="50800">
                  <a:moveTo>
                    <a:pt x="72091" y="0"/>
                  </a:moveTo>
                  <a:lnTo>
                    <a:pt x="0" y="0"/>
                  </a:lnTo>
                  <a:lnTo>
                    <a:pt x="0" y="50394"/>
                  </a:lnTo>
                  <a:lnTo>
                    <a:pt x="72091" y="50394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9583393" y="5205693"/>
              <a:ext cx="72390" cy="50800"/>
            </a:xfrm>
            <a:custGeom>
              <a:avLst/>
              <a:gdLst/>
              <a:ahLst/>
              <a:cxnLst/>
              <a:rect l="l" t="t" r="r" b="b"/>
              <a:pathLst>
                <a:path w="72390" h="50800">
                  <a:moveTo>
                    <a:pt x="0" y="50394"/>
                  </a:moveTo>
                  <a:lnTo>
                    <a:pt x="72091" y="50394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5039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0214191" y="5039389"/>
              <a:ext cx="72390" cy="217170"/>
            </a:xfrm>
            <a:custGeom>
              <a:avLst/>
              <a:gdLst/>
              <a:ahLst/>
              <a:cxnLst/>
              <a:rect l="l" t="t" r="r" b="b"/>
              <a:pathLst>
                <a:path w="72390" h="217170">
                  <a:moveTo>
                    <a:pt x="72091" y="0"/>
                  </a:moveTo>
                  <a:lnTo>
                    <a:pt x="0" y="0"/>
                  </a:lnTo>
                  <a:lnTo>
                    <a:pt x="0" y="216698"/>
                  </a:lnTo>
                  <a:lnTo>
                    <a:pt x="72091" y="216698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0214191" y="5039389"/>
              <a:ext cx="72390" cy="217170"/>
            </a:xfrm>
            <a:custGeom>
              <a:avLst/>
              <a:gdLst/>
              <a:ahLst/>
              <a:cxnLst/>
              <a:rect l="l" t="t" r="r" b="b"/>
              <a:pathLst>
                <a:path w="72390" h="217170">
                  <a:moveTo>
                    <a:pt x="0" y="216698"/>
                  </a:moveTo>
                  <a:lnTo>
                    <a:pt x="72091" y="21669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1669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2085924" y="4943639"/>
              <a:ext cx="72390" cy="313055"/>
            </a:xfrm>
            <a:custGeom>
              <a:avLst/>
              <a:gdLst/>
              <a:ahLst/>
              <a:cxnLst/>
              <a:rect l="l" t="t" r="r" b="b"/>
              <a:pathLst>
                <a:path w="72389" h="313054">
                  <a:moveTo>
                    <a:pt x="72091" y="0"/>
                  </a:moveTo>
                  <a:lnTo>
                    <a:pt x="0" y="0"/>
                  </a:lnTo>
                  <a:lnTo>
                    <a:pt x="0" y="312448"/>
                  </a:lnTo>
                  <a:lnTo>
                    <a:pt x="72091" y="312448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2085924" y="4943639"/>
              <a:ext cx="72390" cy="313055"/>
            </a:xfrm>
            <a:custGeom>
              <a:avLst/>
              <a:gdLst/>
              <a:ahLst/>
              <a:cxnLst/>
              <a:rect l="l" t="t" r="r" b="b"/>
              <a:pathLst>
                <a:path w="72389" h="313054">
                  <a:moveTo>
                    <a:pt x="0" y="312448"/>
                  </a:moveTo>
                  <a:lnTo>
                    <a:pt x="72091" y="31244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31244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2716721" y="4278425"/>
              <a:ext cx="72390" cy="977900"/>
            </a:xfrm>
            <a:custGeom>
              <a:avLst/>
              <a:gdLst/>
              <a:ahLst/>
              <a:cxnLst/>
              <a:rect l="l" t="t" r="r" b="b"/>
              <a:pathLst>
                <a:path w="72389" h="977900">
                  <a:moveTo>
                    <a:pt x="72091" y="0"/>
                  </a:moveTo>
                  <a:lnTo>
                    <a:pt x="0" y="0"/>
                  </a:lnTo>
                  <a:lnTo>
                    <a:pt x="0" y="977662"/>
                  </a:lnTo>
                  <a:lnTo>
                    <a:pt x="72091" y="977662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2716721" y="4278425"/>
              <a:ext cx="72390" cy="977900"/>
            </a:xfrm>
            <a:custGeom>
              <a:avLst/>
              <a:gdLst/>
              <a:ahLst/>
              <a:cxnLst/>
              <a:rect l="l" t="t" r="r" b="b"/>
              <a:pathLst>
                <a:path w="72389" h="977900">
                  <a:moveTo>
                    <a:pt x="0" y="977662"/>
                  </a:moveTo>
                  <a:lnTo>
                    <a:pt x="72091" y="977662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977662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3347518" y="4646308"/>
              <a:ext cx="72390" cy="610235"/>
            </a:xfrm>
            <a:custGeom>
              <a:avLst/>
              <a:gdLst/>
              <a:ahLst/>
              <a:cxnLst/>
              <a:rect l="l" t="t" r="r" b="b"/>
              <a:pathLst>
                <a:path w="72389" h="610235">
                  <a:moveTo>
                    <a:pt x="72091" y="0"/>
                  </a:moveTo>
                  <a:lnTo>
                    <a:pt x="0" y="0"/>
                  </a:lnTo>
                  <a:lnTo>
                    <a:pt x="0" y="609779"/>
                  </a:lnTo>
                  <a:lnTo>
                    <a:pt x="72091" y="609779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3347518" y="4646308"/>
              <a:ext cx="72390" cy="610235"/>
            </a:xfrm>
            <a:custGeom>
              <a:avLst/>
              <a:gdLst/>
              <a:ahLst/>
              <a:cxnLst/>
              <a:rect l="l" t="t" r="r" b="b"/>
              <a:pathLst>
                <a:path w="72389" h="610235">
                  <a:moveTo>
                    <a:pt x="0" y="609779"/>
                  </a:moveTo>
                  <a:lnTo>
                    <a:pt x="72091" y="609779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60977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3978315" y="3436829"/>
              <a:ext cx="72390" cy="1819275"/>
            </a:xfrm>
            <a:custGeom>
              <a:avLst/>
              <a:gdLst/>
              <a:ahLst/>
              <a:cxnLst/>
              <a:rect l="l" t="t" r="r" b="b"/>
              <a:pathLst>
                <a:path w="72389" h="1819275">
                  <a:moveTo>
                    <a:pt x="72091" y="0"/>
                  </a:moveTo>
                  <a:lnTo>
                    <a:pt x="0" y="0"/>
                  </a:lnTo>
                  <a:lnTo>
                    <a:pt x="0" y="1819259"/>
                  </a:lnTo>
                  <a:lnTo>
                    <a:pt x="72091" y="1819259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3978315" y="3436829"/>
              <a:ext cx="72390" cy="1819275"/>
            </a:xfrm>
            <a:custGeom>
              <a:avLst/>
              <a:gdLst/>
              <a:ahLst/>
              <a:cxnLst/>
              <a:rect l="l" t="t" r="r" b="b"/>
              <a:pathLst>
                <a:path w="72389" h="1819275">
                  <a:moveTo>
                    <a:pt x="0" y="1819259"/>
                  </a:moveTo>
                  <a:lnTo>
                    <a:pt x="72091" y="1819259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81925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4609111" y="4837810"/>
              <a:ext cx="72390" cy="418465"/>
            </a:xfrm>
            <a:custGeom>
              <a:avLst/>
              <a:gdLst/>
              <a:ahLst/>
              <a:cxnLst/>
              <a:rect l="l" t="t" r="r" b="b"/>
              <a:pathLst>
                <a:path w="72389" h="418464">
                  <a:moveTo>
                    <a:pt x="72091" y="0"/>
                  </a:moveTo>
                  <a:lnTo>
                    <a:pt x="0" y="0"/>
                  </a:lnTo>
                  <a:lnTo>
                    <a:pt x="0" y="418278"/>
                  </a:lnTo>
                  <a:lnTo>
                    <a:pt x="72091" y="418278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4609111" y="4837810"/>
              <a:ext cx="72390" cy="418465"/>
            </a:xfrm>
            <a:custGeom>
              <a:avLst/>
              <a:gdLst/>
              <a:ahLst/>
              <a:cxnLst/>
              <a:rect l="l" t="t" r="r" b="b"/>
              <a:pathLst>
                <a:path w="72389" h="418464">
                  <a:moveTo>
                    <a:pt x="0" y="418278"/>
                  </a:moveTo>
                  <a:lnTo>
                    <a:pt x="72091" y="41827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1827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5239908" y="5150258"/>
              <a:ext cx="72390" cy="106045"/>
            </a:xfrm>
            <a:custGeom>
              <a:avLst/>
              <a:gdLst/>
              <a:ahLst/>
              <a:cxnLst/>
              <a:rect l="l" t="t" r="r" b="b"/>
              <a:pathLst>
                <a:path w="72389" h="106045">
                  <a:moveTo>
                    <a:pt x="72091" y="0"/>
                  </a:moveTo>
                  <a:lnTo>
                    <a:pt x="0" y="0"/>
                  </a:lnTo>
                  <a:lnTo>
                    <a:pt x="0" y="105829"/>
                  </a:lnTo>
                  <a:lnTo>
                    <a:pt x="72091" y="105829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5239908" y="5150258"/>
              <a:ext cx="72390" cy="106045"/>
            </a:xfrm>
            <a:custGeom>
              <a:avLst/>
              <a:gdLst/>
              <a:ahLst/>
              <a:cxnLst/>
              <a:rect l="l" t="t" r="r" b="b"/>
              <a:pathLst>
                <a:path w="72389" h="106045">
                  <a:moveTo>
                    <a:pt x="0" y="105829"/>
                  </a:moveTo>
                  <a:lnTo>
                    <a:pt x="72091" y="105829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0582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5870705" y="5145219"/>
              <a:ext cx="72390" cy="111125"/>
            </a:xfrm>
            <a:custGeom>
              <a:avLst/>
              <a:gdLst/>
              <a:ahLst/>
              <a:cxnLst/>
              <a:rect l="l" t="t" r="r" b="b"/>
              <a:pathLst>
                <a:path w="72389" h="111125">
                  <a:moveTo>
                    <a:pt x="72091" y="0"/>
                  </a:moveTo>
                  <a:lnTo>
                    <a:pt x="0" y="0"/>
                  </a:lnTo>
                  <a:lnTo>
                    <a:pt x="0" y="110868"/>
                  </a:lnTo>
                  <a:lnTo>
                    <a:pt x="72091" y="110868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5870705" y="5145219"/>
              <a:ext cx="72390" cy="111125"/>
            </a:xfrm>
            <a:custGeom>
              <a:avLst/>
              <a:gdLst/>
              <a:ahLst/>
              <a:cxnLst/>
              <a:rect l="l" t="t" r="r" b="b"/>
              <a:pathLst>
                <a:path w="72389" h="111125">
                  <a:moveTo>
                    <a:pt x="0" y="110868"/>
                  </a:moveTo>
                  <a:lnTo>
                    <a:pt x="72091" y="11086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1086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501501" y="4701743"/>
              <a:ext cx="72390" cy="554355"/>
            </a:xfrm>
            <a:custGeom>
              <a:avLst/>
              <a:gdLst/>
              <a:ahLst/>
              <a:cxnLst/>
              <a:rect l="l" t="t" r="r" b="b"/>
              <a:pathLst>
                <a:path w="72390" h="554354">
                  <a:moveTo>
                    <a:pt x="72091" y="0"/>
                  </a:moveTo>
                  <a:lnTo>
                    <a:pt x="0" y="0"/>
                  </a:lnTo>
                  <a:lnTo>
                    <a:pt x="0" y="554344"/>
                  </a:lnTo>
                  <a:lnTo>
                    <a:pt x="72091" y="554344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501501" y="4701743"/>
              <a:ext cx="72390" cy="554355"/>
            </a:xfrm>
            <a:custGeom>
              <a:avLst/>
              <a:gdLst/>
              <a:ahLst/>
              <a:cxnLst/>
              <a:rect l="l" t="t" r="r" b="b"/>
              <a:pathLst>
                <a:path w="72390" h="554354">
                  <a:moveTo>
                    <a:pt x="0" y="554344"/>
                  </a:moveTo>
                  <a:lnTo>
                    <a:pt x="72091" y="554344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55434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7132298" y="4863007"/>
              <a:ext cx="72390" cy="393700"/>
            </a:xfrm>
            <a:custGeom>
              <a:avLst/>
              <a:gdLst/>
              <a:ahLst/>
              <a:cxnLst/>
              <a:rect l="l" t="t" r="r" b="b"/>
              <a:pathLst>
                <a:path w="72390" h="393700">
                  <a:moveTo>
                    <a:pt x="72091" y="0"/>
                  </a:moveTo>
                  <a:lnTo>
                    <a:pt x="0" y="0"/>
                  </a:lnTo>
                  <a:lnTo>
                    <a:pt x="0" y="393080"/>
                  </a:lnTo>
                  <a:lnTo>
                    <a:pt x="72091" y="393080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7132298" y="4863007"/>
              <a:ext cx="72390" cy="393700"/>
            </a:xfrm>
            <a:custGeom>
              <a:avLst/>
              <a:gdLst/>
              <a:ahLst/>
              <a:cxnLst/>
              <a:rect l="l" t="t" r="r" b="b"/>
              <a:pathLst>
                <a:path w="72390" h="393700">
                  <a:moveTo>
                    <a:pt x="0" y="393080"/>
                  </a:moveTo>
                  <a:lnTo>
                    <a:pt x="72091" y="393080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393080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7763094" y="1224489"/>
              <a:ext cx="72390" cy="4031615"/>
            </a:xfrm>
            <a:custGeom>
              <a:avLst/>
              <a:gdLst/>
              <a:ahLst/>
              <a:cxnLst/>
              <a:rect l="l" t="t" r="r" b="b"/>
              <a:pathLst>
                <a:path w="72390" h="4031615">
                  <a:moveTo>
                    <a:pt x="0" y="4031598"/>
                  </a:moveTo>
                  <a:lnTo>
                    <a:pt x="72091" y="403159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031598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7763094" y="1224489"/>
              <a:ext cx="72390" cy="4031615"/>
            </a:xfrm>
            <a:custGeom>
              <a:avLst/>
              <a:gdLst/>
              <a:ahLst/>
              <a:cxnLst/>
              <a:rect l="l" t="t" r="r" b="b"/>
              <a:pathLst>
                <a:path w="72390" h="4031615">
                  <a:moveTo>
                    <a:pt x="0" y="4031598"/>
                  </a:moveTo>
                  <a:lnTo>
                    <a:pt x="72091" y="403159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031598"/>
                  </a:lnTo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8393892" y="3638409"/>
              <a:ext cx="72390" cy="1617980"/>
            </a:xfrm>
            <a:custGeom>
              <a:avLst/>
              <a:gdLst/>
              <a:ahLst/>
              <a:cxnLst/>
              <a:rect l="l" t="t" r="r" b="b"/>
              <a:pathLst>
                <a:path w="72390" h="1617979">
                  <a:moveTo>
                    <a:pt x="72091" y="0"/>
                  </a:moveTo>
                  <a:lnTo>
                    <a:pt x="0" y="0"/>
                  </a:lnTo>
                  <a:lnTo>
                    <a:pt x="0" y="1617679"/>
                  </a:lnTo>
                  <a:lnTo>
                    <a:pt x="72091" y="1617679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8393892" y="3638409"/>
              <a:ext cx="72390" cy="1617980"/>
            </a:xfrm>
            <a:custGeom>
              <a:avLst/>
              <a:gdLst/>
              <a:ahLst/>
              <a:cxnLst/>
              <a:rect l="l" t="t" r="r" b="b"/>
              <a:pathLst>
                <a:path w="72390" h="1617979">
                  <a:moveTo>
                    <a:pt x="0" y="1617679"/>
                  </a:moveTo>
                  <a:lnTo>
                    <a:pt x="72091" y="1617679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61767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9024687" y="5039389"/>
              <a:ext cx="72390" cy="217170"/>
            </a:xfrm>
            <a:custGeom>
              <a:avLst/>
              <a:gdLst/>
              <a:ahLst/>
              <a:cxnLst/>
              <a:rect l="l" t="t" r="r" b="b"/>
              <a:pathLst>
                <a:path w="72390" h="217170">
                  <a:moveTo>
                    <a:pt x="72091" y="0"/>
                  </a:moveTo>
                  <a:lnTo>
                    <a:pt x="0" y="0"/>
                  </a:lnTo>
                  <a:lnTo>
                    <a:pt x="0" y="216698"/>
                  </a:lnTo>
                  <a:lnTo>
                    <a:pt x="72091" y="216698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9024687" y="5039389"/>
              <a:ext cx="72390" cy="217170"/>
            </a:xfrm>
            <a:custGeom>
              <a:avLst/>
              <a:gdLst/>
              <a:ahLst/>
              <a:cxnLst/>
              <a:rect l="l" t="t" r="r" b="b"/>
              <a:pathLst>
                <a:path w="72390" h="217170">
                  <a:moveTo>
                    <a:pt x="0" y="216698"/>
                  </a:moveTo>
                  <a:lnTo>
                    <a:pt x="72091" y="21669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1669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9655484" y="5170416"/>
              <a:ext cx="72390" cy="85725"/>
            </a:xfrm>
            <a:custGeom>
              <a:avLst/>
              <a:gdLst/>
              <a:ahLst/>
              <a:cxnLst/>
              <a:rect l="l" t="t" r="r" b="b"/>
              <a:pathLst>
                <a:path w="72390" h="85725">
                  <a:moveTo>
                    <a:pt x="72091" y="0"/>
                  </a:moveTo>
                  <a:lnTo>
                    <a:pt x="0" y="0"/>
                  </a:lnTo>
                  <a:lnTo>
                    <a:pt x="0" y="85671"/>
                  </a:lnTo>
                  <a:lnTo>
                    <a:pt x="72091" y="85671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9655484" y="5170416"/>
              <a:ext cx="72390" cy="85725"/>
            </a:xfrm>
            <a:custGeom>
              <a:avLst/>
              <a:gdLst/>
              <a:ahLst/>
              <a:cxnLst/>
              <a:rect l="l" t="t" r="r" b="b"/>
              <a:pathLst>
                <a:path w="72390" h="85725">
                  <a:moveTo>
                    <a:pt x="0" y="85671"/>
                  </a:moveTo>
                  <a:lnTo>
                    <a:pt x="72091" y="85671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8567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0286282" y="4994034"/>
              <a:ext cx="72390" cy="262255"/>
            </a:xfrm>
            <a:custGeom>
              <a:avLst/>
              <a:gdLst/>
              <a:ahLst/>
              <a:cxnLst/>
              <a:rect l="l" t="t" r="r" b="b"/>
              <a:pathLst>
                <a:path w="72390" h="262254">
                  <a:moveTo>
                    <a:pt x="72091" y="0"/>
                  </a:moveTo>
                  <a:lnTo>
                    <a:pt x="0" y="0"/>
                  </a:lnTo>
                  <a:lnTo>
                    <a:pt x="0" y="262053"/>
                  </a:lnTo>
                  <a:lnTo>
                    <a:pt x="72091" y="262053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0286282" y="4994034"/>
              <a:ext cx="72390" cy="262255"/>
            </a:xfrm>
            <a:custGeom>
              <a:avLst/>
              <a:gdLst/>
              <a:ahLst/>
              <a:cxnLst/>
              <a:rect l="l" t="t" r="r" b="b"/>
              <a:pathLst>
                <a:path w="72390" h="262254">
                  <a:moveTo>
                    <a:pt x="0" y="262053"/>
                  </a:moveTo>
                  <a:lnTo>
                    <a:pt x="72091" y="262053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6205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58015" y="4948678"/>
              <a:ext cx="72091" cy="307409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88812" y="4711822"/>
              <a:ext cx="72091" cy="544265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19609" y="4923481"/>
              <a:ext cx="72091" cy="332606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50405" y="4454807"/>
              <a:ext cx="72091" cy="801280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81202" y="4938600"/>
              <a:ext cx="72091" cy="317488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11999" y="5190574"/>
              <a:ext cx="72091" cy="65513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42795" y="5225851"/>
              <a:ext cx="72091" cy="30236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73592" y="4752138"/>
              <a:ext cx="72091" cy="503949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04389" y="4852928"/>
              <a:ext cx="72091" cy="403159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835186" y="4071806"/>
              <a:ext cx="72091" cy="1184282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465982" y="4792454"/>
              <a:ext cx="72091" cy="463633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96779" y="5130100"/>
              <a:ext cx="72091" cy="125987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727576" y="5205693"/>
              <a:ext cx="72091" cy="50394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358372" y="5009152"/>
              <a:ext cx="72091" cy="246935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2230106" y="4737020"/>
              <a:ext cx="72390" cy="519430"/>
            </a:xfrm>
            <a:custGeom>
              <a:avLst/>
              <a:gdLst/>
              <a:ahLst/>
              <a:cxnLst/>
              <a:rect l="l" t="t" r="r" b="b"/>
              <a:pathLst>
                <a:path w="72389" h="519429">
                  <a:moveTo>
                    <a:pt x="72091" y="0"/>
                  </a:moveTo>
                  <a:lnTo>
                    <a:pt x="0" y="0"/>
                  </a:lnTo>
                  <a:lnTo>
                    <a:pt x="0" y="519068"/>
                  </a:lnTo>
                  <a:lnTo>
                    <a:pt x="72091" y="519068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2230106" y="4737020"/>
              <a:ext cx="72390" cy="519430"/>
            </a:xfrm>
            <a:custGeom>
              <a:avLst/>
              <a:gdLst/>
              <a:ahLst/>
              <a:cxnLst/>
              <a:rect l="l" t="t" r="r" b="b"/>
              <a:pathLst>
                <a:path w="72389" h="519429">
                  <a:moveTo>
                    <a:pt x="0" y="519068"/>
                  </a:moveTo>
                  <a:lnTo>
                    <a:pt x="72091" y="51906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51906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2860903" y="4016371"/>
              <a:ext cx="72390" cy="1240155"/>
            </a:xfrm>
            <a:custGeom>
              <a:avLst/>
              <a:gdLst/>
              <a:ahLst/>
              <a:cxnLst/>
              <a:rect l="l" t="t" r="r" b="b"/>
              <a:pathLst>
                <a:path w="72389" h="1240154">
                  <a:moveTo>
                    <a:pt x="72091" y="0"/>
                  </a:moveTo>
                  <a:lnTo>
                    <a:pt x="0" y="0"/>
                  </a:lnTo>
                  <a:lnTo>
                    <a:pt x="0" y="1239716"/>
                  </a:lnTo>
                  <a:lnTo>
                    <a:pt x="72091" y="1239716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2860903" y="4016371"/>
              <a:ext cx="72390" cy="1240155"/>
            </a:xfrm>
            <a:custGeom>
              <a:avLst/>
              <a:gdLst/>
              <a:ahLst/>
              <a:cxnLst/>
              <a:rect l="l" t="t" r="r" b="b"/>
              <a:pathLst>
                <a:path w="72389" h="1240154">
                  <a:moveTo>
                    <a:pt x="0" y="1239716"/>
                  </a:moveTo>
                  <a:lnTo>
                    <a:pt x="72091" y="1239716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23971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3491699" y="3915581"/>
              <a:ext cx="72390" cy="1341120"/>
            </a:xfrm>
            <a:custGeom>
              <a:avLst/>
              <a:gdLst/>
              <a:ahLst/>
              <a:cxnLst/>
              <a:rect l="l" t="t" r="r" b="b"/>
              <a:pathLst>
                <a:path w="72389" h="1341120">
                  <a:moveTo>
                    <a:pt x="72091" y="0"/>
                  </a:moveTo>
                  <a:lnTo>
                    <a:pt x="0" y="0"/>
                  </a:lnTo>
                  <a:lnTo>
                    <a:pt x="0" y="1340506"/>
                  </a:lnTo>
                  <a:lnTo>
                    <a:pt x="72091" y="1340506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3491699" y="3915581"/>
              <a:ext cx="72390" cy="1341120"/>
            </a:xfrm>
            <a:custGeom>
              <a:avLst/>
              <a:gdLst/>
              <a:ahLst/>
              <a:cxnLst/>
              <a:rect l="l" t="t" r="r" b="b"/>
              <a:pathLst>
                <a:path w="72389" h="1341120">
                  <a:moveTo>
                    <a:pt x="0" y="1340506"/>
                  </a:moveTo>
                  <a:lnTo>
                    <a:pt x="72091" y="1340506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34050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4122496" y="3462026"/>
              <a:ext cx="72390" cy="1794510"/>
            </a:xfrm>
            <a:custGeom>
              <a:avLst/>
              <a:gdLst/>
              <a:ahLst/>
              <a:cxnLst/>
              <a:rect l="l" t="t" r="r" b="b"/>
              <a:pathLst>
                <a:path w="72389" h="1794510">
                  <a:moveTo>
                    <a:pt x="72091" y="0"/>
                  </a:moveTo>
                  <a:lnTo>
                    <a:pt x="0" y="0"/>
                  </a:lnTo>
                  <a:lnTo>
                    <a:pt x="0" y="1794061"/>
                  </a:lnTo>
                  <a:lnTo>
                    <a:pt x="72091" y="1794061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4122496" y="3462026"/>
              <a:ext cx="72390" cy="1794510"/>
            </a:xfrm>
            <a:custGeom>
              <a:avLst/>
              <a:gdLst/>
              <a:ahLst/>
              <a:cxnLst/>
              <a:rect l="l" t="t" r="r" b="b"/>
              <a:pathLst>
                <a:path w="72389" h="1794510">
                  <a:moveTo>
                    <a:pt x="0" y="1794061"/>
                  </a:moveTo>
                  <a:lnTo>
                    <a:pt x="72091" y="1794061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79406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4753293" y="4011332"/>
              <a:ext cx="72390" cy="1245235"/>
            </a:xfrm>
            <a:custGeom>
              <a:avLst/>
              <a:gdLst/>
              <a:ahLst/>
              <a:cxnLst/>
              <a:rect l="l" t="t" r="r" b="b"/>
              <a:pathLst>
                <a:path w="72389" h="1245235">
                  <a:moveTo>
                    <a:pt x="72091" y="0"/>
                  </a:moveTo>
                  <a:lnTo>
                    <a:pt x="0" y="0"/>
                  </a:lnTo>
                  <a:lnTo>
                    <a:pt x="0" y="1244756"/>
                  </a:lnTo>
                  <a:lnTo>
                    <a:pt x="72091" y="1244756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4753293" y="4011332"/>
              <a:ext cx="72390" cy="1245235"/>
            </a:xfrm>
            <a:custGeom>
              <a:avLst/>
              <a:gdLst/>
              <a:ahLst/>
              <a:cxnLst/>
              <a:rect l="l" t="t" r="r" b="b"/>
              <a:pathLst>
                <a:path w="72389" h="1245235">
                  <a:moveTo>
                    <a:pt x="0" y="1244756"/>
                  </a:moveTo>
                  <a:lnTo>
                    <a:pt x="72091" y="1244756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24475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5384090" y="5059548"/>
              <a:ext cx="72390" cy="196850"/>
            </a:xfrm>
            <a:custGeom>
              <a:avLst/>
              <a:gdLst/>
              <a:ahLst/>
              <a:cxnLst/>
              <a:rect l="l" t="t" r="r" b="b"/>
              <a:pathLst>
                <a:path w="72389" h="196850">
                  <a:moveTo>
                    <a:pt x="72091" y="0"/>
                  </a:moveTo>
                  <a:lnTo>
                    <a:pt x="0" y="0"/>
                  </a:lnTo>
                  <a:lnTo>
                    <a:pt x="0" y="196540"/>
                  </a:lnTo>
                  <a:lnTo>
                    <a:pt x="72091" y="196540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5384090" y="5059548"/>
              <a:ext cx="72390" cy="196850"/>
            </a:xfrm>
            <a:custGeom>
              <a:avLst/>
              <a:gdLst/>
              <a:ahLst/>
              <a:cxnLst/>
              <a:rect l="l" t="t" r="r" b="b"/>
              <a:pathLst>
                <a:path w="72389" h="196850">
                  <a:moveTo>
                    <a:pt x="0" y="196540"/>
                  </a:moveTo>
                  <a:lnTo>
                    <a:pt x="72091" y="196540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96540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6014886" y="5109943"/>
              <a:ext cx="72390" cy="146685"/>
            </a:xfrm>
            <a:custGeom>
              <a:avLst/>
              <a:gdLst/>
              <a:ahLst/>
              <a:cxnLst/>
              <a:rect l="l" t="t" r="r" b="b"/>
              <a:pathLst>
                <a:path w="72389" h="146685">
                  <a:moveTo>
                    <a:pt x="72091" y="0"/>
                  </a:moveTo>
                  <a:lnTo>
                    <a:pt x="0" y="0"/>
                  </a:lnTo>
                  <a:lnTo>
                    <a:pt x="0" y="146145"/>
                  </a:lnTo>
                  <a:lnTo>
                    <a:pt x="72091" y="146145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6014886" y="5109943"/>
              <a:ext cx="72390" cy="146685"/>
            </a:xfrm>
            <a:custGeom>
              <a:avLst/>
              <a:gdLst/>
              <a:ahLst/>
              <a:cxnLst/>
              <a:rect l="l" t="t" r="r" b="b"/>
              <a:pathLst>
                <a:path w="72389" h="146685">
                  <a:moveTo>
                    <a:pt x="0" y="146145"/>
                  </a:moveTo>
                  <a:lnTo>
                    <a:pt x="72091" y="146145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4614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6645683" y="3749278"/>
              <a:ext cx="72390" cy="1506855"/>
            </a:xfrm>
            <a:custGeom>
              <a:avLst/>
              <a:gdLst/>
              <a:ahLst/>
              <a:cxnLst/>
              <a:rect l="l" t="t" r="r" b="b"/>
              <a:pathLst>
                <a:path w="72390" h="1506854">
                  <a:moveTo>
                    <a:pt x="72091" y="0"/>
                  </a:moveTo>
                  <a:lnTo>
                    <a:pt x="0" y="0"/>
                  </a:lnTo>
                  <a:lnTo>
                    <a:pt x="0" y="1506810"/>
                  </a:lnTo>
                  <a:lnTo>
                    <a:pt x="72091" y="1506810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6645683" y="3749278"/>
              <a:ext cx="72390" cy="1506855"/>
            </a:xfrm>
            <a:custGeom>
              <a:avLst/>
              <a:gdLst/>
              <a:ahLst/>
              <a:cxnLst/>
              <a:rect l="l" t="t" r="r" b="b"/>
              <a:pathLst>
                <a:path w="72390" h="1506854">
                  <a:moveTo>
                    <a:pt x="0" y="1506810"/>
                  </a:moveTo>
                  <a:lnTo>
                    <a:pt x="72091" y="1506810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506810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7276480" y="3582974"/>
              <a:ext cx="72390" cy="1673225"/>
            </a:xfrm>
            <a:custGeom>
              <a:avLst/>
              <a:gdLst/>
              <a:ahLst/>
              <a:cxnLst/>
              <a:rect l="l" t="t" r="r" b="b"/>
              <a:pathLst>
                <a:path w="72390" h="1673225">
                  <a:moveTo>
                    <a:pt x="72091" y="0"/>
                  </a:moveTo>
                  <a:lnTo>
                    <a:pt x="0" y="0"/>
                  </a:lnTo>
                  <a:lnTo>
                    <a:pt x="0" y="1673113"/>
                  </a:lnTo>
                  <a:lnTo>
                    <a:pt x="72091" y="1673113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7276480" y="3582974"/>
              <a:ext cx="72390" cy="1673225"/>
            </a:xfrm>
            <a:custGeom>
              <a:avLst/>
              <a:gdLst/>
              <a:ahLst/>
              <a:cxnLst/>
              <a:rect l="l" t="t" r="r" b="b"/>
              <a:pathLst>
                <a:path w="72390" h="1673225">
                  <a:moveTo>
                    <a:pt x="0" y="1673113"/>
                  </a:moveTo>
                  <a:lnTo>
                    <a:pt x="72091" y="1673113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67311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7907276" y="2257586"/>
              <a:ext cx="72390" cy="2999105"/>
            </a:xfrm>
            <a:custGeom>
              <a:avLst/>
              <a:gdLst/>
              <a:ahLst/>
              <a:cxnLst/>
              <a:rect l="l" t="t" r="r" b="b"/>
              <a:pathLst>
                <a:path w="72390" h="2999104">
                  <a:moveTo>
                    <a:pt x="72091" y="0"/>
                  </a:moveTo>
                  <a:lnTo>
                    <a:pt x="0" y="0"/>
                  </a:lnTo>
                  <a:lnTo>
                    <a:pt x="0" y="2998501"/>
                  </a:lnTo>
                  <a:lnTo>
                    <a:pt x="72091" y="2998501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7907276" y="2257586"/>
              <a:ext cx="72390" cy="2999105"/>
            </a:xfrm>
            <a:custGeom>
              <a:avLst/>
              <a:gdLst/>
              <a:ahLst/>
              <a:cxnLst/>
              <a:rect l="l" t="t" r="r" b="b"/>
              <a:pathLst>
                <a:path w="72390" h="2999104">
                  <a:moveTo>
                    <a:pt x="0" y="2998501"/>
                  </a:moveTo>
                  <a:lnTo>
                    <a:pt x="72091" y="2998501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99850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8538073" y="3522500"/>
              <a:ext cx="72390" cy="1734185"/>
            </a:xfrm>
            <a:custGeom>
              <a:avLst/>
              <a:gdLst/>
              <a:ahLst/>
              <a:cxnLst/>
              <a:rect l="l" t="t" r="r" b="b"/>
              <a:pathLst>
                <a:path w="72390" h="1734185">
                  <a:moveTo>
                    <a:pt x="72091" y="0"/>
                  </a:moveTo>
                  <a:lnTo>
                    <a:pt x="0" y="0"/>
                  </a:lnTo>
                  <a:lnTo>
                    <a:pt x="0" y="1733587"/>
                  </a:lnTo>
                  <a:lnTo>
                    <a:pt x="72091" y="1733587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8538073" y="3522500"/>
              <a:ext cx="72390" cy="1734185"/>
            </a:xfrm>
            <a:custGeom>
              <a:avLst/>
              <a:gdLst/>
              <a:ahLst/>
              <a:cxnLst/>
              <a:rect l="l" t="t" r="r" b="b"/>
              <a:pathLst>
                <a:path w="72390" h="1734185">
                  <a:moveTo>
                    <a:pt x="0" y="1733587"/>
                  </a:moveTo>
                  <a:lnTo>
                    <a:pt x="72091" y="1733587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733587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9168870" y="5044429"/>
              <a:ext cx="72390" cy="212090"/>
            </a:xfrm>
            <a:custGeom>
              <a:avLst/>
              <a:gdLst/>
              <a:ahLst/>
              <a:cxnLst/>
              <a:rect l="l" t="t" r="r" b="b"/>
              <a:pathLst>
                <a:path w="72390" h="212089">
                  <a:moveTo>
                    <a:pt x="72091" y="0"/>
                  </a:moveTo>
                  <a:lnTo>
                    <a:pt x="0" y="0"/>
                  </a:lnTo>
                  <a:lnTo>
                    <a:pt x="0" y="211658"/>
                  </a:lnTo>
                  <a:lnTo>
                    <a:pt x="72091" y="211658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9168870" y="5044429"/>
              <a:ext cx="72390" cy="212090"/>
            </a:xfrm>
            <a:custGeom>
              <a:avLst/>
              <a:gdLst/>
              <a:ahLst/>
              <a:cxnLst/>
              <a:rect l="l" t="t" r="r" b="b"/>
              <a:pathLst>
                <a:path w="72390" h="212089">
                  <a:moveTo>
                    <a:pt x="0" y="211658"/>
                  </a:moveTo>
                  <a:lnTo>
                    <a:pt x="72091" y="21165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1165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9799667" y="5074666"/>
              <a:ext cx="72390" cy="181610"/>
            </a:xfrm>
            <a:custGeom>
              <a:avLst/>
              <a:gdLst/>
              <a:ahLst/>
              <a:cxnLst/>
              <a:rect l="l" t="t" r="r" b="b"/>
              <a:pathLst>
                <a:path w="72390" h="181610">
                  <a:moveTo>
                    <a:pt x="72091" y="0"/>
                  </a:moveTo>
                  <a:lnTo>
                    <a:pt x="0" y="0"/>
                  </a:lnTo>
                  <a:lnTo>
                    <a:pt x="0" y="181421"/>
                  </a:lnTo>
                  <a:lnTo>
                    <a:pt x="72091" y="181421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9799667" y="5074666"/>
              <a:ext cx="72390" cy="181610"/>
            </a:xfrm>
            <a:custGeom>
              <a:avLst/>
              <a:gdLst/>
              <a:ahLst/>
              <a:cxnLst/>
              <a:rect l="l" t="t" r="r" b="b"/>
              <a:pathLst>
                <a:path w="72390" h="181610">
                  <a:moveTo>
                    <a:pt x="0" y="181421"/>
                  </a:moveTo>
                  <a:lnTo>
                    <a:pt x="72091" y="181421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8142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10430463" y="4923481"/>
              <a:ext cx="72390" cy="332740"/>
            </a:xfrm>
            <a:custGeom>
              <a:avLst/>
              <a:gdLst/>
              <a:ahLst/>
              <a:cxnLst/>
              <a:rect l="l" t="t" r="r" b="b"/>
              <a:pathLst>
                <a:path w="72390" h="332739">
                  <a:moveTo>
                    <a:pt x="72091" y="0"/>
                  </a:moveTo>
                  <a:lnTo>
                    <a:pt x="0" y="0"/>
                  </a:lnTo>
                  <a:lnTo>
                    <a:pt x="0" y="332606"/>
                  </a:lnTo>
                  <a:lnTo>
                    <a:pt x="72091" y="332606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10430463" y="4923481"/>
              <a:ext cx="72390" cy="332740"/>
            </a:xfrm>
            <a:custGeom>
              <a:avLst/>
              <a:gdLst/>
              <a:ahLst/>
              <a:cxnLst/>
              <a:rect l="l" t="t" r="r" b="b"/>
              <a:pathLst>
                <a:path w="72390" h="332739">
                  <a:moveTo>
                    <a:pt x="0" y="332606"/>
                  </a:moveTo>
                  <a:lnTo>
                    <a:pt x="72091" y="332606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33260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02197" y="4953718"/>
              <a:ext cx="72091" cy="302369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932993" y="4676545"/>
              <a:ext cx="72091" cy="579542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563790" y="4863007"/>
              <a:ext cx="72091" cy="393080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94587" y="4404412"/>
              <a:ext cx="72091" cy="851675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25385" y="4953718"/>
              <a:ext cx="72091" cy="302369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56180" y="5200653"/>
              <a:ext cx="72091" cy="55434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086977" y="5220811"/>
              <a:ext cx="72091" cy="35276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717775" y="4797493"/>
              <a:ext cx="72091" cy="458594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348570" y="4837810"/>
              <a:ext cx="72091" cy="418278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979367" y="3981095"/>
              <a:ext cx="72091" cy="1274993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610164" y="4273385"/>
              <a:ext cx="72091" cy="982702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40962" y="5094824"/>
              <a:ext cx="72091" cy="161263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871757" y="5190574"/>
              <a:ext cx="72091" cy="65513"/>
            </a:xfrm>
            <a:prstGeom prst="rect">
              <a:avLst/>
            </a:prstGeom>
          </p:spPr>
        </p:pic>
        <p:pic>
          <p:nvPicPr>
            <p:cNvPr id="193" name="object 19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502554" y="5004113"/>
              <a:ext cx="72091" cy="251974"/>
            </a:xfrm>
            <a:prstGeom prst="rect">
              <a:avLst/>
            </a:prstGeom>
          </p:spPr>
        </p:pic>
        <p:sp>
          <p:nvSpPr>
            <p:cNvPr id="194" name="object 194" descr=""/>
            <p:cNvSpPr/>
            <p:nvPr/>
          </p:nvSpPr>
          <p:spPr>
            <a:xfrm>
              <a:off x="2374288" y="4968836"/>
              <a:ext cx="72390" cy="287655"/>
            </a:xfrm>
            <a:custGeom>
              <a:avLst/>
              <a:gdLst/>
              <a:ahLst/>
              <a:cxnLst/>
              <a:rect l="l" t="t" r="r" b="b"/>
              <a:pathLst>
                <a:path w="72389" h="287654">
                  <a:moveTo>
                    <a:pt x="72091" y="0"/>
                  </a:moveTo>
                  <a:lnTo>
                    <a:pt x="0" y="0"/>
                  </a:lnTo>
                  <a:lnTo>
                    <a:pt x="0" y="287251"/>
                  </a:lnTo>
                  <a:lnTo>
                    <a:pt x="72091" y="287251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2374288" y="4968836"/>
              <a:ext cx="72390" cy="287655"/>
            </a:xfrm>
            <a:custGeom>
              <a:avLst/>
              <a:gdLst/>
              <a:ahLst/>
              <a:cxnLst/>
              <a:rect l="l" t="t" r="r" b="b"/>
              <a:pathLst>
                <a:path w="72389" h="287654">
                  <a:moveTo>
                    <a:pt x="0" y="287251"/>
                  </a:moveTo>
                  <a:lnTo>
                    <a:pt x="72091" y="287251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8725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3005085" y="4248188"/>
              <a:ext cx="72390" cy="1008380"/>
            </a:xfrm>
            <a:custGeom>
              <a:avLst/>
              <a:gdLst/>
              <a:ahLst/>
              <a:cxnLst/>
              <a:rect l="l" t="t" r="r" b="b"/>
              <a:pathLst>
                <a:path w="72389" h="1008379">
                  <a:moveTo>
                    <a:pt x="72091" y="0"/>
                  </a:moveTo>
                  <a:lnTo>
                    <a:pt x="0" y="0"/>
                  </a:lnTo>
                  <a:lnTo>
                    <a:pt x="0" y="1007899"/>
                  </a:lnTo>
                  <a:lnTo>
                    <a:pt x="72091" y="1007899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3005085" y="4248188"/>
              <a:ext cx="72390" cy="1008380"/>
            </a:xfrm>
            <a:custGeom>
              <a:avLst/>
              <a:gdLst/>
              <a:ahLst/>
              <a:cxnLst/>
              <a:rect l="l" t="t" r="r" b="b"/>
              <a:pathLst>
                <a:path w="72389" h="1008379">
                  <a:moveTo>
                    <a:pt x="0" y="1007899"/>
                  </a:moveTo>
                  <a:lnTo>
                    <a:pt x="72091" y="1007899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00789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3635882" y="4611032"/>
              <a:ext cx="72390" cy="645160"/>
            </a:xfrm>
            <a:custGeom>
              <a:avLst/>
              <a:gdLst/>
              <a:ahLst/>
              <a:cxnLst/>
              <a:rect l="l" t="t" r="r" b="b"/>
              <a:pathLst>
                <a:path w="72389" h="645160">
                  <a:moveTo>
                    <a:pt x="72091" y="0"/>
                  </a:moveTo>
                  <a:lnTo>
                    <a:pt x="0" y="0"/>
                  </a:lnTo>
                  <a:lnTo>
                    <a:pt x="0" y="645055"/>
                  </a:lnTo>
                  <a:lnTo>
                    <a:pt x="72091" y="645055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3635882" y="4611032"/>
              <a:ext cx="72390" cy="645160"/>
            </a:xfrm>
            <a:custGeom>
              <a:avLst/>
              <a:gdLst/>
              <a:ahLst/>
              <a:cxnLst/>
              <a:rect l="l" t="t" r="r" b="b"/>
              <a:pathLst>
                <a:path w="72389" h="645160">
                  <a:moveTo>
                    <a:pt x="0" y="645055"/>
                  </a:moveTo>
                  <a:lnTo>
                    <a:pt x="72091" y="645055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64505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4266679" y="3386434"/>
              <a:ext cx="72390" cy="1870075"/>
            </a:xfrm>
            <a:custGeom>
              <a:avLst/>
              <a:gdLst/>
              <a:ahLst/>
              <a:cxnLst/>
              <a:rect l="l" t="t" r="r" b="b"/>
              <a:pathLst>
                <a:path w="72389" h="1870075">
                  <a:moveTo>
                    <a:pt x="72091" y="0"/>
                  </a:moveTo>
                  <a:lnTo>
                    <a:pt x="0" y="0"/>
                  </a:lnTo>
                  <a:lnTo>
                    <a:pt x="0" y="1869654"/>
                  </a:lnTo>
                  <a:lnTo>
                    <a:pt x="72091" y="1869654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4266679" y="3386434"/>
              <a:ext cx="72390" cy="1870075"/>
            </a:xfrm>
            <a:custGeom>
              <a:avLst/>
              <a:gdLst/>
              <a:ahLst/>
              <a:cxnLst/>
              <a:rect l="l" t="t" r="r" b="b"/>
              <a:pathLst>
                <a:path w="72389" h="1870075">
                  <a:moveTo>
                    <a:pt x="0" y="1869654"/>
                  </a:moveTo>
                  <a:lnTo>
                    <a:pt x="72091" y="1869654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86965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4897474" y="4807572"/>
              <a:ext cx="72390" cy="448945"/>
            </a:xfrm>
            <a:custGeom>
              <a:avLst/>
              <a:gdLst/>
              <a:ahLst/>
              <a:cxnLst/>
              <a:rect l="l" t="t" r="r" b="b"/>
              <a:pathLst>
                <a:path w="72389" h="448945">
                  <a:moveTo>
                    <a:pt x="72091" y="0"/>
                  </a:moveTo>
                  <a:lnTo>
                    <a:pt x="0" y="0"/>
                  </a:lnTo>
                  <a:lnTo>
                    <a:pt x="0" y="448515"/>
                  </a:lnTo>
                  <a:lnTo>
                    <a:pt x="72091" y="448515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4897474" y="4807572"/>
              <a:ext cx="72390" cy="448945"/>
            </a:xfrm>
            <a:custGeom>
              <a:avLst/>
              <a:gdLst/>
              <a:ahLst/>
              <a:cxnLst/>
              <a:rect l="l" t="t" r="r" b="b"/>
              <a:pathLst>
                <a:path w="72389" h="448945">
                  <a:moveTo>
                    <a:pt x="0" y="448515"/>
                  </a:moveTo>
                  <a:lnTo>
                    <a:pt x="72091" y="448515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4851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5528272" y="5145219"/>
              <a:ext cx="72390" cy="111125"/>
            </a:xfrm>
            <a:custGeom>
              <a:avLst/>
              <a:gdLst/>
              <a:ahLst/>
              <a:cxnLst/>
              <a:rect l="l" t="t" r="r" b="b"/>
              <a:pathLst>
                <a:path w="72389" h="111125">
                  <a:moveTo>
                    <a:pt x="72091" y="0"/>
                  </a:moveTo>
                  <a:lnTo>
                    <a:pt x="0" y="0"/>
                  </a:lnTo>
                  <a:lnTo>
                    <a:pt x="0" y="110868"/>
                  </a:lnTo>
                  <a:lnTo>
                    <a:pt x="72091" y="110868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5528272" y="5145219"/>
              <a:ext cx="72390" cy="111125"/>
            </a:xfrm>
            <a:custGeom>
              <a:avLst/>
              <a:gdLst/>
              <a:ahLst/>
              <a:cxnLst/>
              <a:rect l="l" t="t" r="r" b="b"/>
              <a:pathLst>
                <a:path w="72389" h="111125">
                  <a:moveTo>
                    <a:pt x="0" y="110868"/>
                  </a:moveTo>
                  <a:lnTo>
                    <a:pt x="72091" y="11086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1086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6159069" y="5125061"/>
              <a:ext cx="72390" cy="131445"/>
            </a:xfrm>
            <a:custGeom>
              <a:avLst/>
              <a:gdLst/>
              <a:ahLst/>
              <a:cxnLst/>
              <a:rect l="l" t="t" r="r" b="b"/>
              <a:pathLst>
                <a:path w="72389" h="131445">
                  <a:moveTo>
                    <a:pt x="72091" y="0"/>
                  </a:moveTo>
                  <a:lnTo>
                    <a:pt x="0" y="0"/>
                  </a:lnTo>
                  <a:lnTo>
                    <a:pt x="0" y="131026"/>
                  </a:lnTo>
                  <a:lnTo>
                    <a:pt x="72091" y="131026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6159069" y="5125061"/>
              <a:ext cx="72390" cy="131445"/>
            </a:xfrm>
            <a:custGeom>
              <a:avLst/>
              <a:gdLst/>
              <a:ahLst/>
              <a:cxnLst/>
              <a:rect l="l" t="t" r="r" b="b"/>
              <a:pathLst>
                <a:path w="72389" h="131445">
                  <a:moveTo>
                    <a:pt x="0" y="131026"/>
                  </a:moveTo>
                  <a:lnTo>
                    <a:pt x="72091" y="131026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3102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6789866" y="4651348"/>
              <a:ext cx="72390" cy="605155"/>
            </a:xfrm>
            <a:custGeom>
              <a:avLst/>
              <a:gdLst/>
              <a:ahLst/>
              <a:cxnLst/>
              <a:rect l="l" t="t" r="r" b="b"/>
              <a:pathLst>
                <a:path w="72390" h="605154">
                  <a:moveTo>
                    <a:pt x="72091" y="0"/>
                  </a:moveTo>
                  <a:lnTo>
                    <a:pt x="0" y="0"/>
                  </a:lnTo>
                  <a:lnTo>
                    <a:pt x="0" y="604739"/>
                  </a:lnTo>
                  <a:lnTo>
                    <a:pt x="72091" y="604739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6789866" y="4651348"/>
              <a:ext cx="72390" cy="605155"/>
            </a:xfrm>
            <a:custGeom>
              <a:avLst/>
              <a:gdLst/>
              <a:ahLst/>
              <a:cxnLst/>
              <a:rect l="l" t="t" r="r" b="b"/>
              <a:pathLst>
                <a:path w="72390" h="605154">
                  <a:moveTo>
                    <a:pt x="0" y="604739"/>
                  </a:moveTo>
                  <a:lnTo>
                    <a:pt x="72091" y="604739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60473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7420661" y="4832770"/>
              <a:ext cx="72390" cy="423545"/>
            </a:xfrm>
            <a:custGeom>
              <a:avLst/>
              <a:gdLst/>
              <a:ahLst/>
              <a:cxnLst/>
              <a:rect l="l" t="t" r="r" b="b"/>
              <a:pathLst>
                <a:path w="72390" h="423545">
                  <a:moveTo>
                    <a:pt x="72091" y="0"/>
                  </a:moveTo>
                  <a:lnTo>
                    <a:pt x="0" y="0"/>
                  </a:lnTo>
                  <a:lnTo>
                    <a:pt x="0" y="423317"/>
                  </a:lnTo>
                  <a:lnTo>
                    <a:pt x="72091" y="423317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7420661" y="4832770"/>
              <a:ext cx="72390" cy="423545"/>
            </a:xfrm>
            <a:custGeom>
              <a:avLst/>
              <a:gdLst/>
              <a:ahLst/>
              <a:cxnLst/>
              <a:rect l="l" t="t" r="r" b="b"/>
              <a:pathLst>
                <a:path w="72390" h="423545">
                  <a:moveTo>
                    <a:pt x="0" y="423317"/>
                  </a:moveTo>
                  <a:lnTo>
                    <a:pt x="72091" y="423317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23317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8051458" y="1224489"/>
              <a:ext cx="72390" cy="4031615"/>
            </a:xfrm>
            <a:custGeom>
              <a:avLst/>
              <a:gdLst/>
              <a:ahLst/>
              <a:cxnLst/>
              <a:rect l="l" t="t" r="r" b="b"/>
              <a:pathLst>
                <a:path w="72390" h="4031615">
                  <a:moveTo>
                    <a:pt x="0" y="4031598"/>
                  </a:moveTo>
                  <a:lnTo>
                    <a:pt x="72091" y="403159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031598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8051458" y="1224489"/>
              <a:ext cx="72390" cy="4031615"/>
            </a:xfrm>
            <a:custGeom>
              <a:avLst/>
              <a:gdLst/>
              <a:ahLst/>
              <a:cxnLst/>
              <a:rect l="l" t="t" r="r" b="b"/>
              <a:pathLst>
                <a:path w="72390" h="4031615">
                  <a:moveTo>
                    <a:pt x="0" y="4031598"/>
                  </a:moveTo>
                  <a:lnTo>
                    <a:pt x="72091" y="4031598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4031598"/>
                  </a:lnTo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8682255" y="3260446"/>
              <a:ext cx="72390" cy="1995805"/>
            </a:xfrm>
            <a:custGeom>
              <a:avLst/>
              <a:gdLst/>
              <a:ahLst/>
              <a:cxnLst/>
              <a:rect l="l" t="t" r="r" b="b"/>
              <a:pathLst>
                <a:path w="72390" h="1995804">
                  <a:moveTo>
                    <a:pt x="72091" y="0"/>
                  </a:moveTo>
                  <a:lnTo>
                    <a:pt x="0" y="0"/>
                  </a:lnTo>
                  <a:lnTo>
                    <a:pt x="0" y="1995641"/>
                  </a:lnTo>
                  <a:lnTo>
                    <a:pt x="72091" y="1995641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8682255" y="3260446"/>
              <a:ext cx="72390" cy="1995805"/>
            </a:xfrm>
            <a:custGeom>
              <a:avLst/>
              <a:gdLst/>
              <a:ahLst/>
              <a:cxnLst/>
              <a:rect l="l" t="t" r="r" b="b"/>
              <a:pathLst>
                <a:path w="72390" h="1995804">
                  <a:moveTo>
                    <a:pt x="0" y="1995641"/>
                  </a:moveTo>
                  <a:lnTo>
                    <a:pt x="72091" y="1995641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199564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9313052" y="5029310"/>
              <a:ext cx="72390" cy="227329"/>
            </a:xfrm>
            <a:custGeom>
              <a:avLst/>
              <a:gdLst/>
              <a:ahLst/>
              <a:cxnLst/>
              <a:rect l="l" t="t" r="r" b="b"/>
              <a:pathLst>
                <a:path w="72390" h="227329">
                  <a:moveTo>
                    <a:pt x="72091" y="0"/>
                  </a:moveTo>
                  <a:lnTo>
                    <a:pt x="0" y="0"/>
                  </a:lnTo>
                  <a:lnTo>
                    <a:pt x="0" y="226777"/>
                  </a:lnTo>
                  <a:lnTo>
                    <a:pt x="72091" y="226777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9313052" y="5029310"/>
              <a:ext cx="72390" cy="227329"/>
            </a:xfrm>
            <a:custGeom>
              <a:avLst/>
              <a:gdLst/>
              <a:ahLst/>
              <a:cxnLst/>
              <a:rect l="l" t="t" r="r" b="b"/>
              <a:pathLst>
                <a:path w="72390" h="227329">
                  <a:moveTo>
                    <a:pt x="0" y="226777"/>
                  </a:moveTo>
                  <a:lnTo>
                    <a:pt x="72091" y="226777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226777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9943849" y="5165377"/>
              <a:ext cx="72390" cy="90805"/>
            </a:xfrm>
            <a:custGeom>
              <a:avLst/>
              <a:gdLst/>
              <a:ahLst/>
              <a:cxnLst/>
              <a:rect l="l" t="t" r="r" b="b"/>
              <a:pathLst>
                <a:path w="72390" h="90804">
                  <a:moveTo>
                    <a:pt x="72091" y="0"/>
                  </a:moveTo>
                  <a:lnTo>
                    <a:pt x="0" y="0"/>
                  </a:lnTo>
                  <a:lnTo>
                    <a:pt x="0" y="90710"/>
                  </a:lnTo>
                  <a:lnTo>
                    <a:pt x="72091" y="90710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9943849" y="5165377"/>
              <a:ext cx="72390" cy="90805"/>
            </a:xfrm>
            <a:custGeom>
              <a:avLst/>
              <a:gdLst/>
              <a:ahLst/>
              <a:cxnLst/>
              <a:rect l="l" t="t" r="r" b="b"/>
              <a:pathLst>
                <a:path w="72390" h="90804">
                  <a:moveTo>
                    <a:pt x="0" y="90710"/>
                  </a:moveTo>
                  <a:lnTo>
                    <a:pt x="72091" y="90710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90710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10574645" y="4948678"/>
              <a:ext cx="72390" cy="307975"/>
            </a:xfrm>
            <a:custGeom>
              <a:avLst/>
              <a:gdLst/>
              <a:ahLst/>
              <a:cxnLst/>
              <a:rect l="l" t="t" r="r" b="b"/>
              <a:pathLst>
                <a:path w="72390" h="307975">
                  <a:moveTo>
                    <a:pt x="72091" y="0"/>
                  </a:moveTo>
                  <a:lnTo>
                    <a:pt x="0" y="0"/>
                  </a:lnTo>
                  <a:lnTo>
                    <a:pt x="0" y="307409"/>
                  </a:lnTo>
                  <a:lnTo>
                    <a:pt x="72091" y="307409"/>
                  </a:lnTo>
                  <a:lnTo>
                    <a:pt x="72091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10574645" y="4948678"/>
              <a:ext cx="72390" cy="307975"/>
            </a:xfrm>
            <a:custGeom>
              <a:avLst/>
              <a:gdLst/>
              <a:ahLst/>
              <a:cxnLst/>
              <a:rect l="l" t="t" r="r" b="b"/>
              <a:pathLst>
                <a:path w="72390" h="307975">
                  <a:moveTo>
                    <a:pt x="0" y="307409"/>
                  </a:moveTo>
                  <a:lnTo>
                    <a:pt x="72091" y="307409"/>
                  </a:lnTo>
                  <a:lnTo>
                    <a:pt x="72091" y="0"/>
                  </a:lnTo>
                  <a:lnTo>
                    <a:pt x="0" y="0"/>
                  </a:lnTo>
                  <a:lnTo>
                    <a:pt x="0" y="30740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446379" y="4943639"/>
              <a:ext cx="72091" cy="312448"/>
            </a:xfrm>
            <a:prstGeom prst="rect">
              <a:avLst/>
            </a:prstGeom>
          </p:spPr>
        </p:pic>
        <p:pic>
          <p:nvPicPr>
            <p:cNvPr id="223" name="object 22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077176" y="4298583"/>
              <a:ext cx="72091" cy="957504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707973" y="4666467"/>
              <a:ext cx="72091" cy="589621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338769" y="3477145"/>
              <a:ext cx="72091" cy="1778943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969566" y="4852928"/>
              <a:ext cx="72091" cy="403159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600363" y="5150258"/>
              <a:ext cx="72091" cy="105829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231160" y="5140179"/>
              <a:ext cx="72091" cy="115908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61956" y="4696703"/>
              <a:ext cx="72091" cy="559384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492753" y="4888205"/>
              <a:ext cx="72091" cy="367883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123550" y="1224489"/>
              <a:ext cx="72091" cy="4031598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754346" y="3643448"/>
              <a:ext cx="72091" cy="1612639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385143" y="5039389"/>
              <a:ext cx="72091" cy="216698"/>
            </a:xfrm>
            <a:prstGeom prst="rect">
              <a:avLst/>
            </a:prstGeom>
          </p:spPr>
        </p:pic>
        <p:pic>
          <p:nvPicPr>
            <p:cNvPr id="234" name="object 234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015940" y="5170416"/>
              <a:ext cx="72091" cy="85671"/>
            </a:xfrm>
            <a:prstGeom prst="rect">
              <a:avLst/>
            </a:prstGeom>
          </p:spPr>
        </p:pic>
        <p:pic>
          <p:nvPicPr>
            <p:cNvPr id="235" name="object 235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646737" y="4988994"/>
              <a:ext cx="72091" cy="267093"/>
            </a:xfrm>
            <a:prstGeom prst="rect">
              <a:avLst/>
            </a:prstGeom>
          </p:spPr>
        </p:pic>
        <p:sp>
          <p:nvSpPr>
            <p:cNvPr id="236" name="object 236" descr=""/>
            <p:cNvSpPr/>
            <p:nvPr/>
          </p:nvSpPr>
          <p:spPr>
            <a:xfrm>
              <a:off x="1950753" y="1224489"/>
              <a:ext cx="8831580" cy="4031615"/>
            </a:xfrm>
            <a:custGeom>
              <a:avLst/>
              <a:gdLst/>
              <a:ahLst/>
              <a:cxnLst/>
              <a:rect l="l" t="t" r="r" b="b"/>
              <a:pathLst>
                <a:path w="8831580" h="4031615">
                  <a:moveTo>
                    <a:pt x="0" y="4031599"/>
                  </a:moveTo>
                  <a:lnTo>
                    <a:pt x="0" y="0"/>
                  </a:lnTo>
                </a:path>
                <a:path w="8831580" h="4031615">
                  <a:moveTo>
                    <a:pt x="8831153" y="4031599"/>
                  </a:moveTo>
                  <a:lnTo>
                    <a:pt x="8831153" y="0"/>
                  </a:lnTo>
                </a:path>
                <a:path w="8831580" h="4031615">
                  <a:moveTo>
                    <a:pt x="0" y="4031599"/>
                  </a:moveTo>
                  <a:lnTo>
                    <a:pt x="8831153" y="4031599"/>
                  </a:lnTo>
                </a:path>
                <a:path w="8831580" h="4031615">
                  <a:moveTo>
                    <a:pt x="0" y="0"/>
                  </a:moveTo>
                  <a:lnTo>
                    <a:pt x="8831153" y="0"/>
                  </a:lnTo>
                </a:path>
              </a:pathLst>
            </a:custGeom>
            <a:ln w="1351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9578808" y="1354176"/>
              <a:ext cx="270510" cy="95250"/>
            </a:xfrm>
            <a:custGeom>
              <a:avLst/>
              <a:gdLst/>
              <a:ahLst/>
              <a:cxnLst/>
              <a:rect l="l" t="t" r="r" b="b"/>
              <a:pathLst>
                <a:path w="270509" h="95250">
                  <a:moveTo>
                    <a:pt x="270359" y="0"/>
                  </a:moveTo>
                  <a:lnTo>
                    <a:pt x="0" y="0"/>
                  </a:lnTo>
                  <a:lnTo>
                    <a:pt x="0" y="94625"/>
                  </a:lnTo>
                  <a:lnTo>
                    <a:pt x="270359" y="94625"/>
                  </a:lnTo>
                  <a:lnTo>
                    <a:pt x="270359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9578808" y="1354176"/>
              <a:ext cx="270510" cy="95250"/>
            </a:xfrm>
            <a:custGeom>
              <a:avLst/>
              <a:gdLst/>
              <a:ahLst/>
              <a:cxnLst/>
              <a:rect l="l" t="t" r="r" b="b"/>
              <a:pathLst>
                <a:path w="270509" h="95250">
                  <a:moveTo>
                    <a:pt x="0" y="94625"/>
                  </a:moveTo>
                  <a:lnTo>
                    <a:pt x="270359" y="94625"/>
                  </a:lnTo>
                  <a:lnTo>
                    <a:pt x="270359" y="0"/>
                  </a:lnTo>
                  <a:lnTo>
                    <a:pt x="0" y="0"/>
                  </a:lnTo>
                  <a:lnTo>
                    <a:pt x="0" y="9462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9" name="object 239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958391" y="1350257"/>
              <a:ext cx="161268" cy="98545"/>
            </a:xfrm>
            <a:prstGeom prst="rect">
              <a:avLst/>
            </a:prstGeom>
          </p:spPr>
        </p:pic>
        <p:pic>
          <p:nvPicPr>
            <p:cNvPr id="240" name="object 240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140748" y="1348499"/>
              <a:ext cx="297665" cy="102061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9578808" y="1552510"/>
              <a:ext cx="270510" cy="95250"/>
            </a:xfrm>
            <a:custGeom>
              <a:avLst/>
              <a:gdLst/>
              <a:ahLst/>
              <a:cxnLst/>
              <a:rect l="l" t="t" r="r" b="b"/>
              <a:pathLst>
                <a:path w="270509" h="95250">
                  <a:moveTo>
                    <a:pt x="270359" y="0"/>
                  </a:moveTo>
                  <a:lnTo>
                    <a:pt x="0" y="0"/>
                  </a:lnTo>
                  <a:lnTo>
                    <a:pt x="0" y="94625"/>
                  </a:lnTo>
                  <a:lnTo>
                    <a:pt x="270359" y="94625"/>
                  </a:lnTo>
                  <a:lnTo>
                    <a:pt x="270359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9578808" y="1552510"/>
              <a:ext cx="270510" cy="95250"/>
            </a:xfrm>
            <a:custGeom>
              <a:avLst/>
              <a:gdLst/>
              <a:ahLst/>
              <a:cxnLst/>
              <a:rect l="l" t="t" r="r" b="b"/>
              <a:pathLst>
                <a:path w="270509" h="95250">
                  <a:moveTo>
                    <a:pt x="0" y="94625"/>
                  </a:moveTo>
                  <a:lnTo>
                    <a:pt x="270359" y="94625"/>
                  </a:lnTo>
                  <a:lnTo>
                    <a:pt x="270359" y="0"/>
                  </a:lnTo>
                  <a:lnTo>
                    <a:pt x="0" y="0"/>
                  </a:lnTo>
                  <a:lnTo>
                    <a:pt x="0" y="9462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9970554" y="1548599"/>
              <a:ext cx="91440" cy="99060"/>
            </a:xfrm>
            <a:custGeom>
              <a:avLst/>
              <a:gdLst/>
              <a:ahLst/>
              <a:cxnLst/>
              <a:rect l="l" t="t" r="r" b="b"/>
              <a:pathLst>
                <a:path w="91440" h="99060">
                  <a:moveTo>
                    <a:pt x="56642" y="0"/>
                  </a:moveTo>
                  <a:lnTo>
                    <a:pt x="0" y="0"/>
                  </a:lnTo>
                  <a:lnTo>
                    <a:pt x="0" y="98539"/>
                  </a:lnTo>
                  <a:lnTo>
                    <a:pt x="13385" y="98539"/>
                  </a:lnTo>
                  <a:lnTo>
                    <a:pt x="13385" y="51498"/>
                  </a:lnTo>
                  <a:lnTo>
                    <a:pt x="52451" y="51498"/>
                  </a:lnTo>
                  <a:lnTo>
                    <a:pt x="52451" y="40284"/>
                  </a:lnTo>
                  <a:lnTo>
                    <a:pt x="13385" y="40284"/>
                  </a:lnTo>
                  <a:lnTo>
                    <a:pt x="13385" y="11214"/>
                  </a:lnTo>
                  <a:lnTo>
                    <a:pt x="56642" y="11214"/>
                  </a:lnTo>
                  <a:lnTo>
                    <a:pt x="56642" y="0"/>
                  </a:lnTo>
                  <a:close/>
                </a:path>
                <a:path w="91440" h="99060">
                  <a:moveTo>
                    <a:pt x="91109" y="0"/>
                  </a:moveTo>
                  <a:lnTo>
                    <a:pt x="77724" y="0"/>
                  </a:lnTo>
                  <a:lnTo>
                    <a:pt x="77724" y="98539"/>
                  </a:lnTo>
                  <a:lnTo>
                    <a:pt x="91109" y="98539"/>
                  </a:lnTo>
                  <a:lnTo>
                    <a:pt x="91109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0088163" y="1548592"/>
              <a:ext cx="74618" cy="98545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0189277" y="1546834"/>
              <a:ext cx="362687" cy="102061"/>
            </a:xfrm>
            <a:prstGeom prst="rect">
              <a:avLst/>
            </a:prstGeom>
          </p:spPr>
        </p:pic>
        <p:pic>
          <p:nvPicPr>
            <p:cNvPr id="246" name="object 246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578808" y="1755280"/>
              <a:ext cx="270359" cy="94625"/>
            </a:xfrm>
            <a:prstGeom prst="rect">
              <a:avLst/>
            </a:prstGeom>
          </p:spPr>
        </p:pic>
        <p:sp>
          <p:nvSpPr>
            <p:cNvPr id="247" name="object 247" descr=""/>
            <p:cNvSpPr/>
            <p:nvPr/>
          </p:nvSpPr>
          <p:spPr>
            <a:xfrm>
              <a:off x="9970554" y="1740737"/>
              <a:ext cx="91440" cy="99060"/>
            </a:xfrm>
            <a:custGeom>
              <a:avLst/>
              <a:gdLst/>
              <a:ahLst/>
              <a:cxnLst/>
              <a:rect l="l" t="t" r="r" b="b"/>
              <a:pathLst>
                <a:path w="91440" h="99060">
                  <a:moveTo>
                    <a:pt x="56642" y="0"/>
                  </a:moveTo>
                  <a:lnTo>
                    <a:pt x="0" y="0"/>
                  </a:lnTo>
                  <a:lnTo>
                    <a:pt x="0" y="98552"/>
                  </a:lnTo>
                  <a:lnTo>
                    <a:pt x="13385" y="98552"/>
                  </a:lnTo>
                  <a:lnTo>
                    <a:pt x="13385" y="51511"/>
                  </a:lnTo>
                  <a:lnTo>
                    <a:pt x="52451" y="51511"/>
                  </a:lnTo>
                  <a:lnTo>
                    <a:pt x="52451" y="40284"/>
                  </a:lnTo>
                  <a:lnTo>
                    <a:pt x="13385" y="40284"/>
                  </a:lnTo>
                  <a:lnTo>
                    <a:pt x="13385" y="11226"/>
                  </a:lnTo>
                  <a:lnTo>
                    <a:pt x="56642" y="11226"/>
                  </a:lnTo>
                  <a:lnTo>
                    <a:pt x="56642" y="0"/>
                  </a:lnTo>
                  <a:close/>
                </a:path>
                <a:path w="91440" h="99060">
                  <a:moveTo>
                    <a:pt x="91135" y="0"/>
                  </a:moveTo>
                  <a:lnTo>
                    <a:pt x="77749" y="0"/>
                  </a:lnTo>
                  <a:lnTo>
                    <a:pt x="77749" y="98552"/>
                  </a:lnTo>
                  <a:lnTo>
                    <a:pt x="91135" y="98552"/>
                  </a:lnTo>
                  <a:lnTo>
                    <a:pt x="91135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088178" y="1740736"/>
              <a:ext cx="74618" cy="98545"/>
            </a:xfrm>
            <a:prstGeom prst="rect">
              <a:avLst/>
            </a:prstGeom>
          </p:spPr>
        </p:pic>
        <p:pic>
          <p:nvPicPr>
            <p:cNvPr id="249" name="object 249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0189300" y="1738979"/>
              <a:ext cx="362635" cy="102061"/>
            </a:xfrm>
            <a:prstGeom prst="rect">
              <a:avLst/>
            </a:prstGeom>
          </p:spPr>
        </p:pic>
        <p:sp>
          <p:nvSpPr>
            <p:cNvPr id="250" name="object 250" descr=""/>
            <p:cNvSpPr/>
            <p:nvPr/>
          </p:nvSpPr>
          <p:spPr>
            <a:xfrm>
              <a:off x="10576479" y="1728204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33497" y="0"/>
                  </a:moveTo>
                  <a:lnTo>
                    <a:pt x="25737" y="0"/>
                  </a:lnTo>
                  <a:lnTo>
                    <a:pt x="25737" y="25737"/>
                  </a:lnTo>
                  <a:lnTo>
                    <a:pt x="0" y="25737"/>
                  </a:lnTo>
                  <a:lnTo>
                    <a:pt x="0" y="33591"/>
                  </a:lnTo>
                  <a:lnTo>
                    <a:pt x="25737" y="33591"/>
                  </a:lnTo>
                  <a:lnTo>
                    <a:pt x="25737" y="59329"/>
                  </a:lnTo>
                  <a:lnTo>
                    <a:pt x="33497" y="59329"/>
                  </a:lnTo>
                  <a:lnTo>
                    <a:pt x="33497" y="33591"/>
                  </a:lnTo>
                  <a:lnTo>
                    <a:pt x="59235" y="33591"/>
                  </a:lnTo>
                  <a:lnTo>
                    <a:pt x="59235" y="25737"/>
                  </a:lnTo>
                  <a:lnTo>
                    <a:pt x="33497" y="25737"/>
                  </a:lnTo>
                  <a:lnTo>
                    <a:pt x="33497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9578808" y="1953614"/>
              <a:ext cx="270510" cy="95250"/>
            </a:xfrm>
            <a:custGeom>
              <a:avLst/>
              <a:gdLst/>
              <a:ahLst/>
              <a:cxnLst/>
              <a:rect l="l" t="t" r="r" b="b"/>
              <a:pathLst>
                <a:path w="270509" h="95250">
                  <a:moveTo>
                    <a:pt x="270359" y="0"/>
                  </a:moveTo>
                  <a:lnTo>
                    <a:pt x="0" y="0"/>
                  </a:lnTo>
                  <a:lnTo>
                    <a:pt x="0" y="94625"/>
                  </a:lnTo>
                  <a:lnTo>
                    <a:pt x="270359" y="94625"/>
                  </a:lnTo>
                  <a:lnTo>
                    <a:pt x="270359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9578808" y="1953614"/>
              <a:ext cx="270510" cy="95250"/>
            </a:xfrm>
            <a:custGeom>
              <a:avLst/>
              <a:gdLst/>
              <a:ahLst/>
              <a:cxnLst/>
              <a:rect l="l" t="t" r="r" b="b"/>
              <a:pathLst>
                <a:path w="270509" h="95250">
                  <a:moveTo>
                    <a:pt x="0" y="94625"/>
                  </a:moveTo>
                  <a:lnTo>
                    <a:pt x="270359" y="94625"/>
                  </a:lnTo>
                  <a:lnTo>
                    <a:pt x="270359" y="0"/>
                  </a:lnTo>
                  <a:lnTo>
                    <a:pt x="0" y="0"/>
                  </a:lnTo>
                  <a:lnTo>
                    <a:pt x="0" y="9462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9970554" y="1945512"/>
              <a:ext cx="93345" cy="102870"/>
            </a:xfrm>
            <a:custGeom>
              <a:avLst/>
              <a:gdLst/>
              <a:ahLst/>
              <a:cxnLst/>
              <a:rect l="l" t="t" r="r" b="b"/>
              <a:pathLst>
                <a:path w="93345" h="102869">
                  <a:moveTo>
                    <a:pt x="63665" y="24053"/>
                  </a:moveTo>
                  <a:lnTo>
                    <a:pt x="49606" y="8153"/>
                  </a:lnTo>
                  <a:lnTo>
                    <a:pt x="49606" y="27711"/>
                  </a:lnTo>
                  <a:lnTo>
                    <a:pt x="49606" y="39598"/>
                  </a:lnTo>
                  <a:lnTo>
                    <a:pt x="47853" y="44196"/>
                  </a:lnTo>
                  <a:lnTo>
                    <a:pt x="41097" y="50685"/>
                  </a:lnTo>
                  <a:lnTo>
                    <a:pt x="36360" y="52171"/>
                  </a:lnTo>
                  <a:lnTo>
                    <a:pt x="13385" y="52171"/>
                  </a:lnTo>
                  <a:lnTo>
                    <a:pt x="13385" y="15138"/>
                  </a:lnTo>
                  <a:lnTo>
                    <a:pt x="36360" y="15138"/>
                  </a:lnTo>
                  <a:lnTo>
                    <a:pt x="41097" y="16764"/>
                  </a:lnTo>
                  <a:lnTo>
                    <a:pt x="47853" y="23253"/>
                  </a:lnTo>
                  <a:lnTo>
                    <a:pt x="49606" y="27711"/>
                  </a:lnTo>
                  <a:lnTo>
                    <a:pt x="49606" y="8153"/>
                  </a:lnTo>
                  <a:lnTo>
                    <a:pt x="44627" y="6096"/>
                  </a:lnTo>
                  <a:lnTo>
                    <a:pt x="37871" y="4673"/>
                  </a:lnTo>
                  <a:lnTo>
                    <a:pt x="30137" y="4191"/>
                  </a:lnTo>
                  <a:lnTo>
                    <a:pt x="0" y="4191"/>
                  </a:lnTo>
                  <a:lnTo>
                    <a:pt x="0" y="102730"/>
                  </a:lnTo>
                  <a:lnTo>
                    <a:pt x="13385" y="102730"/>
                  </a:lnTo>
                  <a:lnTo>
                    <a:pt x="13385" y="63131"/>
                  </a:lnTo>
                  <a:lnTo>
                    <a:pt x="30137" y="63131"/>
                  </a:lnTo>
                  <a:lnTo>
                    <a:pt x="59245" y="52171"/>
                  </a:lnTo>
                  <a:lnTo>
                    <a:pt x="60833" y="50825"/>
                  </a:lnTo>
                  <a:lnTo>
                    <a:pt x="63665" y="43395"/>
                  </a:lnTo>
                  <a:lnTo>
                    <a:pt x="63665" y="24053"/>
                  </a:lnTo>
                  <a:close/>
                </a:path>
                <a:path w="93345" h="102869">
                  <a:moveTo>
                    <a:pt x="93141" y="0"/>
                  </a:moveTo>
                  <a:lnTo>
                    <a:pt x="80975" y="0"/>
                  </a:lnTo>
                  <a:lnTo>
                    <a:pt x="80975" y="102730"/>
                  </a:lnTo>
                  <a:lnTo>
                    <a:pt x="93141" y="102730"/>
                  </a:lnTo>
                  <a:lnTo>
                    <a:pt x="9314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4" name="object 254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0084513" y="1953345"/>
              <a:ext cx="203039" cy="96653"/>
            </a:xfrm>
            <a:prstGeom prst="rect">
              <a:avLst/>
            </a:prstGeom>
          </p:spPr>
        </p:pic>
        <p:sp>
          <p:nvSpPr>
            <p:cNvPr id="255" name="object 255" descr=""/>
            <p:cNvSpPr/>
            <p:nvPr/>
          </p:nvSpPr>
          <p:spPr>
            <a:xfrm>
              <a:off x="10307289" y="1972539"/>
              <a:ext cx="62230" cy="76200"/>
            </a:xfrm>
            <a:custGeom>
              <a:avLst/>
              <a:gdLst/>
              <a:ahLst/>
              <a:cxnLst/>
              <a:rect l="l" t="t" r="r" b="b"/>
              <a:pathLst>
                <a:path w="62229" h="76200">
                  <a:moveTo>
                    <a:pt x="44474" y="0"/>
                  </a:moveTo>
                  <a:lnTo>
                    <a:pt x="30956" y="0"/>
                  </a:lnTo>
                  <a:lnTo>
                    <a:pt x="26360" y="1216"/>
                  </a:lnTo>
                  <a:lnTo>
                    <a:pt x="18384" y="5543"/>
                  </a:lnTo>
                  <a:lnTo>
                    <a:pt x="15005" y="8923"/>
                  </a:lnTo>
                  <a:lnTo>
                    <a:pt x="12166" y="13248"/>
                  </a:lnTo>
                  <a:lnTo>
                    <a:pt x="12166" y="1757"/>
                  </a:lnTo>
                  <a:lnTo>
                    <a:pt x="0" y="1757"/>
                  </a:lnTo>
                  <a:lnTo>
                    <a:pt x="0" y="75700"/>
                  </a:lnTo>
                  <a:lnTo>
                    <a:pt x="12166" y="75700"/>
                  </a:lnTo>
                  <a:lnTo>
                    <a:pt x="12166" y="26766"/>
                  </a:lnTo>
                  <a:lnTo>
                    <a:pt x="14058" y="21088"/>
                  </a:lnTo>
                  <a:lnTo>
                    <a:pt x="21628" y="12707"/>
                  </a:lnTo>
                  <a:lnTo>
                    <a:pt x="26765" y="10544"/>
                  </a:lnTo>
                  <a:lnTo>
                    <a:pt x="38795" y="10544"/>
                  </a:lnTo>
                  <a:lnTo>
                    <a:pt x="42852" y="12302"/>
                  </a:lnTo>
                  <a:lnTo>
                    <a:pt x="48258" y="19330"/>
                  </a:lnTo>
                  <a:lnTo>
                    <a:pt x="49745" y="24467"/>
                  </a:lnTo>
                  <a:lnTo>
                    <a:pt x="49745" y="75700"/>
                  </a:lnTo>
                  <a:lnTo>
                    <a:pt x="61912" y="75700"/>
                  </a:lnTo>
                  <a:lnTo>
                    <a:pt x="61912" y="31092"/>
                  </a:lnTo>
                  <a:lnTo>
                    <a:pt x="61912" y="20953"/>
                  </a:lnTo>
                  <a:lnTo>
                    <a:pt x="59613" y="13248"/>
                  </a:lnTo>
                  <a:lnTo>
                    <a:pt x="50962" y="2703"/>
                  </a:lnTo>
                  <a:lnTo>
                    <a:pt x="44474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578808" y="2156384"/>
              <a:ext cx="270359" cy="94625"/>
            </a:xfrm>
            <a:prstGeom prst="rect">
              <a:avLst/>
            </a:prstGeom>
          </p:spPr>
        </p:pic>
        <p:sp>
          <p:nvSpPr>
            <p:cNvPr id="257" name="object 257" descr=""/>
            <p:cNvSpPr/>
            <p:nvPr/>
          </p:nvSpPr>
          <p:spPr>
            <a:xfrm>
              <a:off x="9970554" y="2137651"/>
              <a:ext cx="93345" cy="102870"/>
            </a:xfrm>
            <a:custGeom>
              <a:avLst/>
              <a:gdLst/>
              <a:ahLst/>
              <a:cxnLst/>
              <a:rect l="l" t="t" r="r" b="b"/>
              <a:pathLst>
                <a:path w="93345" h="102869">
                  <a:moveTo>
                    <a:pt x="63665" y="24066"/>
                  </a:moveTo>
                  <a:lnTo>
                    <a:pt x="49606" y="8153"/>
                  </a:lnTo>
                  <a:lnTo>
                    <a:pt x="49606" y="27711"/>
                  </a:lnTo>
                  <a:lnTo>
                    <a:pt x="49606" y="39611"/>
                  </a:lnTo>
                  <a:lnTo>
                    <a:pt x="47853" y="44208"/>
                  </a:lnTo>
                  <a:lnTo>
                    <a:pt x="41097" y="50698"/>
                  </a:lnTo>
                  <a:lnTo>
                    <a:pt x="36360" y="52184"/>
                  </a:lnTo>
                  <a:lnTo>
                    <a:pt x="13385" y="52184"/>
                  </a:lnTo>
                  <a:lnTo>
                    <a:pt x="13385" y="15138"/>
                  </a:lnTo>
                  <a:lnTo>
                    <a:pt x="36360" y="15138"/>
                  </a:lnTo>
                  <a:lnTo>
                    <a:pt x="41097" y="16764"/>
                  </a:lnTo>
                  <a:lnTo>
                    <a:pt x="47853" y="23253"/>
                  </a:lnTo>
                  <a:lnTo>
                    <a:pt x="49606" y="27711"/>
                  </a:lnTo>
                  <a:lnTo>
                    <a:pt x="49606" y="8153"/>
                  </a:lnTo>
                  <a:lnTo>
                    <a:pt x="44627" y="6108"/>
                  </a:lnTo>
                  <a:lnTo>
                    <a:pt x="37871" y="4673"/>
                  </a:lnTo>
                  <a:lnTo>
                    <a:pt x="30137" y="4191"/>
                  </a:lnTo>
                  <a:lnTo>
                    <a:pt x="0" y="4191"/>
                  </a:lnTo>
                  <a:lnTo>
                    <a:pt x="0" y="102743"/>
                  </a:lnTo>
                  <a:lnTo>
                    <a:pt x="13385" y="102743"/>
                  </a:lnTo>
                  <a:lnTo>
                    <a:pt x="13385" y="63131"/>
                  </a:lnTo>
                  <a:lnTo>
                    <a:pt x="30137" y="63131"/>
                  </a:lnTo>
                  <a:lnTo>
                    <a:pt x="59245" y="52184"/>
                  </a:lnTo>
                  <a:lnTo>
                    <a:pt x="60833" y="50825"/>
                  </a:lnTo>
                  <a:lnTo>
                    <a:pt x="63665" y="43395"/>
                  </a:lnTo>
                  <a:lnTo>
                    <a:pt x="63665" y="24066"/>
                  </a:lnTo>
                  <a:close/>
                </a:path>
                <a:path w="93345" h="102869">
                  <a:moveTo>
                    <a:pt x="93141" y="0"/>
                  </a:moveTo>
                  <a:lnTo>
                    <a:pt x="80975" y="0"/>
                  </a:lnTo>
                  <a:lnTo>
                    <a:pt x="80975" y="102743"/>
                  </a:lnTo>
                  <a:lnTo>
                    <a:pt x="93141" y="102743"/>
                  </a:lnTo>
                  <a:lnTo>
                    <a:pt x="9314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0084495" y="2145489"/>
              <a:ext cx="203023" cy="96653"/>
            </a:xfrm>
            <a:prstGeom prst="rect">
              <a:avLst/>
            </a:prstGeom>
          </p:spPr>
        </p:pic>
        <p:sp>
          <p:nvSpPr>
            <p:cNvPr id="259" name="object 259" descr=""/>
            <p:cNvSpPr/>
            <p:nvPr/>
          </p:nvSpPr>
          <p:spPr>
            <a:xfrm>
              <a:off x="10307218" y="2129307"/>
              <a:ext cx="144145" cy="111125"/>
            </a:xfrm>
            <a:custGeom>
              <a:avLst/>
              <a:gdLst/>
              <a:ahLst/>
              <a:cxnLst/>
              <a:rect l="l" t="t" r="r" b="b"/>
              <a:pathLst>
                <a:path w="144145" h="111125">
                  <a:moveTo>
                    <a:pt x="61912" y="56337"/>
                  </a:moveTo>
                  <a:lnTo>
                    <a:pt x="59613" y="48628"/>
                  </a:lnTo>
                  <a:lnTo>
                    <a:pt x="50965" y="38087"/>
                  </a:lnTo>
                  <a:lnTo>
                    <a:pt x="44475" y="35382"/>
                  </a:lnTo>
                  <a:lnTo>
                    <a:pt x="30962" y="35382"/>
                  </a:lnTo>
                  <a:lnTo>
                    <a:pt x="26365" y="36601"/>
                  </a:lnTo>
                  <a:lnTo>
                    <a:pt x="18389" y="40932"/>
                  </a:lnTo>
                  <a:lnTo>
                    <a:pt x="15011" y="44310"/>
                  </a:lnTo>
                  <a:lnTo>
                    <a:pt x="12166" y="48628"/>
                  </a:lnTo>
                  <a:lnTo>
                    <a:pt x="12166" y="37147"/>
                  </a:lnTo>
                  <a:lnTo>
                    <a:pt x="0" y="37147"/>
                  </a:lnTo>
                  <a:lnTo>
                    <a:pt x="0" y="111086"/>
                  </a:lnTo>
                  <a:lnTo>
                    <a:pt x="12166" y="111086"/>
                  </a:lnTo>
                  <a:lnTo>
                    <a:pt x="12166" y="62153"/>
                  </a:lnTo>
                  <a:lnTo>
                    <a:pt x="14058" y="56476"/>
                  </a:lnTo>
                  <a:lnTo>
                    <a:pt x="21628" y="48094"/>
                  </a:lnTo>
                  <a:lnTo>
                    <a:pt x="26771" y="45923"/>
                  </a:lnTo>
                  <a:lnTo>
                    <a:pt x="38798" y="45923"/>
                  </a:lnTo>
                  <a:lnTo>
                    <a:pt x="42862" y="47688"/>
                  </a:lnTo>
                  <a:lnTo>
                    <a:pt x="48260" y="54711"/>
                  </a:lnTo>
                  <a:lnTo>
                    <a:pt x="49745" y="59855"/>
                  </a:lnTo>
                  <a:lnTo>
                    <a:pt x="49745" y="111086"/>
                  </a:lnTo>
                  <a:lnTo>
                    <a:pt x="61912" y="111086"/>
                  </a:lnTo>
                  <a:lnTo>
                    <a:pt x="61912" y="66471"/>
                  </a:lnTo>
                  <a:lnTo>
                    <a:pt x="61912" y="56337"/>
                  </a:lnTo>
                  <a:close/>
                </a:path>
                <a:path w="144145" h="111125">
                  <a:moveTo>
                    <a:pt x="143941" y="25742"/>
                  </a:moveTo>
                  <a:lnTo>
                    <a:pt x="118198" y="25742"/>
                  </a:lnTo>
                  <a:lnTo>
                    <a:pt x="118198" y="0"/>
                  </a:lnTo>
                  <a:lnTo>
                    <a:pt x="110439" y="0"/>
                  </a:lnTo>
                  <a:lnTo>
                    <a:pt x="110439" y="25742"/>
                  </a:lnTo>
                  <a:lnTo>
                    <a:pt x="84709" y="25742"/>
                  </a:lnTo>
                  <a:lnTo>
                    <a:pt x="84709" y="33604"/>
                  </a:lnTo>
                  <a:lnTo>
                    <a:pt x="110439" y="33604"/>
                  </a:lnTo>
                  <a:lnTo>
                    <a:pt x="110439" y="59334"/>
                  </a:lnTo>
                  <a:lnTo>
                    <a:pt x="118198" y="59334"/>
                  </a:lnTo>
                  <a:lnTo>
                    <a:pt x="118198" y="33604"/>
                  </a:lnTo>
                  <a:lnTo>
                    <a:pt x="143941" y="33604"/>
                  </a:lnTo>
                  <a:lnTo>
                    <a:pt x="143941" y="2574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9578808" y="2354718"/>
              <a:ext cx="270510" cy="95250"/>
            </a:xfrm>
            <a:custGeom>
              <a:avLst/>
              <a:gdLst/>
              <a:ahLst/>
              <a:cxnLst/>
              <a:rect l="l" t="t" r="r" b="b"/>
              <a:pathLst>
                <a:path w="270509" h="95250">
                  <a:moveTo>
                    <a:pt x="270359" y="0"/>
                  </a:moveTo>
                  <a:lnTo>
                    <a:pt x="0" y="0"/>
                  </a:lnTo>
                  <a:lnTo>
                    <a:pt x="0" y="94625"/>
                  </a:lnTo>
                  <a:lnTo>
                    <a:pt x="270359" y="94625"/>
                  </a:lnTo>
                  <a:lnTo>
                    <a:pt x="270359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9578808" y="2354718"/>
              <a:ext cx="270510" cy="95250"/>
            </a:xfrm>
            <a:custGeom>
              <a:avLst/>
              <a:gdLst/>
              <a:ahLst/>
              <a:cxnLst/>
              <a:rect l="l" t="t" r="r" b="b"/>
              <a:pathLst>
                <a:path w="270509" h="95250">
                  <a:moveTo>
                    <a:pt x="0" y="94625"/>
                  </a:moveTo>
                  <a:lnTo>
                    <a:pt x="270359" y="94625"/>
                  </a:lnTo>
                  <a:lnTo>
                    <a:pt x="270359" y="0"/>
                  </a:lnTo>
                  <a:lnTo>
                    <a:pt x="0" y="0"/>
                  </a:lnTo>
                  <a:lnTo>
                    <a:pt x="0" y="9462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966231" y="2349041"/>
              <a:ext cx="69347" cy="102059"/>
            </a:xfrm>
            <a:prstGeom prst="rect">
              <a:avLst/>
            </a:prstGeom>
          </p:spPr>
        </p:pic>
        <p:pic>
          <p:nvPicPr>
            <p:cNvPr id="263" name="object 263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0055449" y="2373643"/>
              <a:ext cx="147074" cy="103682"/>
            </a:xfrm>
            <a:prstGeom prst="rect">
              <a:avLst/>
            </a:prstGeom>
          </p:spPr>
        </p:pic>
        <p:sp>
          <p:nvSpPr>
            <p:cNvPr id="264" name="object 264" descr=""/>
            <p:cNvSpPr/>
            <p:nvPr/>
          </p:nvSpPr>
          <p:spPr>
            <a:xfrm>
              <a:off x="10227526" y="2346616"/>
              <a:ext cx="50165" cy="102870"/>
            </a:xfrm>
            <a:custGeom>
              <a:avLst/>
              <a:gdLst/>
              <a:ahLst/>
              <a:cxnLst/>
              <a:rect l="l" t="t" r="r" b="b"/>
              <a:pathLst>
                <a:path w="50165" h="102869">
                  <a:moveTo>
                    <a:pt x="12166" y="0"/>
                  </a:moveTo>
                  <a:lnTo>
                    <a:pt x="0" y="0"/>
                  </a:lnTo>
                  <a:lnTo>
                    <a:pt x="0" y="102730"/>
                  </a:lnTo>
                  <a:lnTo>
                    <a:pt x="12166" y="102730"/>
                  </a:lnTo>
                  <a:lnTo>
                    <a:pt x="12166" y="0"/>
                  </a:lnTo>
                  <a:close/>
                </a:path>
                <a:path w="50165" h="102869">
                  <a:moveTo>
                    <a:pt x="49745" y="28790"/>
                  </a:moveTo>
                  <a:lnTo>
                    <a:pt x="37579" y="28790"/>
                  </a:lnTo>
                  <a:lnTo>
                    <a:pt x="37579" y="102730"/>
                  </a:lnTo>
                  <a:lnTo>
                    <a:pt x="49745" y="102730"/>
                  </a:lnTo>
                  <a:lnTo>
                    <a:pt x="49745" y="28790"/>
                  </a:lnTo>
                  <a:close/>
                </a:path>
                <a:path w="50165" h="102869">
                  <a:moveTo>
                    <a:pt x="49745" y="0"/>
                  </a:moveTo>
                  <a:lnTo>
                    <a:pt x="37579" y="0"/>
                  </a:lnTo>
                  <a:lnTo>
                    <a:pt x="37579" y="15405"/>
                  </a:lnTo>
                  <a:lnTo>
                    <a:pt x="49745" y="15405"/>
                  </a:lnTo>
                  <a:lnTo>
                    <a:pt x="49745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5" name="object 265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0302288" y="2346608"/>
              <a:ext cx="66102" cy="104493"/>
            </a:xfrm>
            <a:prstGeom prst="rect">
              <a:avLst/>
            </a:prstGeom>
          </p:spPr>
        </p:pic>
        <p:pic>
          <p:nvPicPr>
            <p:cNvPr id="266" name="object 266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578808" y="2572061"/>
              <a:ext cx="270359" cy="94625"/>
            </a:xfrm>
            <a:prstGeom prst="rect">
              <a:avLst/>
            </a:prstGeom>
          </p:spPr>
        </p:pic>
        <p:pic>
          <p:nvPicPr>
            <p:cNvPr id="267" name="object 267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966231" y="2555760"/>
              <a:ext cx="69347" cy="102061"/>
            </a:xfrm>
            <a:prstGeom prst="rect">
              <a:avLst/>
            </a:prstGeom>
          </p:spPr>
        </p:pic>
        <p:pic>
          <p:nvPicPr>
            <p:cNvPr id="268" name="object 268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0055417" y="2580363"/>
              <a:ext cx="147044" cy="103682"/>
            </a:xfrm>
            <a:prstGeom prst="rect">
              <a:avLst/>
            </a:prstGeom>
          </p:spPr>
        </p:pic>
        <p:sp>
          <p:nvSpPr>
            <p:cNvPr id="269" name="object 269" descr=""/>
            <p:cNvSpPr/>
            <p:nvPr/>
          </p:nvSpPr>
          <p:spPr>
            <a:xfrm>
              <a:off x="10227437" y="2553334"/>
              <a:ext cx="50165" cy="102870"/>
            </a:xfrm>
            <a:custGeom>
              <a:avLst/>
              <a:gdLst/>
              <a:ahLst/>
              <a:cxnLst/>
              <a:rect l="l" t="t" r="r" b="b"/>
              <a:pathLst>
                <a:path w="50165" h="102869">
                  <a:moveTo>
                    <a:pt x="12166" y="0"/>
                  </a:moveTo>
                  <a:lnTo>
                    <a:pt x="0" y="0"/>
                  </a:lnTo>
                  <a:lnTo>
                    <a:pt x="0" y="102730"/>
                  </a:lnTo>
                  <a:lnTo>
                    <a:pt x="12166" y="102730"/>
                  </a:lnTo>
                  <a:lnTo>
                    <a:pt x="12166" y="0"/>
                  </a:lnTo>
                  <a:close/>
                </a:path>
                <a:path w="50165" h="102869">
                  <a:moveTo>
                    <a:pt x="49720" y="28790"/>
                  </a:moveTo>
                  <a:lnTo>
                    <a:pt x="37553" y="28790"/>
                  </a:lnTo>
                  <a:lnTo>
                    <a:pt x="37553" y="102730"/>
                  </a:lnTo>
                  <a:lnTo>
                    <a:pt x="49720" y="102730"/>
                  </a:lnTo>
                  <a:lnTo>
                    <a:pt x="49720" y="28790"/>
                  </a:lnTo>
                  <a:close/>
                </a:path>
                <a:path w="50165" h="102869">
                  <a:moveTo>
                    <a:pt x="49720" y="0"/>
                  </a:moveTo>
                  <a:lnTo>
                    <a:pt x="37553" y="0"/>
                  </a:lnTo>
                  <a:lnTo>
                    <a:pt x="37553" y="15405"/>
                  </a:lnTo>
                  <a:lnTo>
                    <a:pt x="49720" y="15405"/>
                  </a:lnTo>
                  <a:lnTo>
                    <a:pt x="4972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0" name="object 270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0302146" y="2544984"/>
              <a:ext cx="144066" cy="112836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756997" y="2802604"/>
              <a:ext cx="152556" cy="150644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049965" y="2802688"/>
              <a:ext cx="206848" cy="227209"/>
            </a:xfrm>
            <a:prstGeom prst="rect">
              <a:avLst/>
            </a:prstGeom>
          </p:spPr>
        </p:pic>
        <p:pic>
          <p:nvPicPr>
            <p:cNvPr id="273" name="object 273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336523" y="2821997"/>
              <a:ext cx="260473" cy="260473"/>
            </a:xfrm>
            <a:prstGeom prst="rect">
              <a:avLst/>
            </a:prstGeom>
          </p:spPr>
        </p:pic>
        <p:pic>
          <p:nvPicPr>
            <p:cNvPr id="274" name="object 274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695539" y="2821931"/>
              <a:ext cx="177104" cy="177121"/>
            </a:xfrm>
            <a:prstGeom prst="rect">
              <a:avLst/>
            </a:prstGeom>
          </p:spPr>
        </p:pic>
        <p:pic>
          <p:nvPicPr>
            <p:cNvPr id="275" name="object 275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982097" y="2821931"/>
              <a:ext cx="229677" cy="229694"/>
            </a:xfrm>
            <a:prstGeom prst="rect">
              <a:avLst/>
            </a:prstGeom>
          </p:spPr>
        </p:pic>
        <p:pic>
          <p:nvPicPr>
            <p:cNvPr id="276" name="object 276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307934" y="2802634"/>
              <a:ext cx="202626" cy="223003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617270" y="2791780"/>
              <a:ext cx="204060" cy="240877"/>
            </a:xfrm>
            <a:prstGeom prst="rect">
              <a:avLst/>
            </a:prstGeom>
          </p:spPr>
        </p:pic>
        <p:pic>
          <p:nvPicPr>
            <p:cNvPr id="278" name="object 278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931674" y="2816345"/>
              <a:ext cx="189644" cy="167372"/>
            </a:xfrm>
            <a:prstGeom prst="rect">
              <a:avLst/>
            </a:prstGeom>
          </p:spPr>
        </p:pic>
        <p:pic>
          <p:nvPicPr>
            <p:cNvPr id="279" name="object 279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230345" y="2816208"/>
              <a:ext cx="212392" cy="192032"/>
            </a:xfrm>
            <a:prstGeom prst="rect">
              <a:avLst/>
            </a:prstGeom>
          </p:spPr>
        </p:pic>
        <p:pic>
          <p:nvPicPr>
            <p:cNvPr id="280" name="object 280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530494" y="2818179"/>
              <a:ext cx="236767" cy="215451"/>
            </a:xfrm>
            <a:prstGeom prst="rect">
              <a:avLst/>
            </a:prstGeom>
          </p:spPr>
        </p:pic>
        <p:pic>
          <p:nvPicPr>
            <p:cNvPr id="281" name="object 281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888490" y="2802623"/>
              <a:ext cx="161062" cy="181422"/>
            </a:xfrm>
            <a:prstGeom prst="rect">
              <a:avLst/>
            </a:prstGeom>
          </p:spPr>
        </p:pic>
        <p:pic>
          <p:nvPicPr>
            <p:cNvPr id="282" name="object 282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187316" y="2830468"/>
              <a:ext cx="191364" cy="191268"/>
            </a:xfrm>
            <a:prstGeom prst="rect">
              <a:avLst/>
            </a:prstGeom>
          </p:spPr>
        </p:pic>
        <p:pic>
          <p:nvPicPr>
            <p:cNvPr id="283" name="object 283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474179" y="2821829"/>
              <a:ext cx="221856" cy="201496"/>
            </a:xfrm>
            <a:prstGeom prst="rect">
              <a:avLst/>
            </a:prstGeom>
          </p:spPr>
        </p:pic>
        <p:pic>
          <p:nvPicPr>
            <p:cNvPr id="284" name="object 284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810289" y="2821847"/>
              <a:ext cx="185055" cy="172725"/>
            </a:xfrm>
            <a:prstGeom prst="rect">
              <a:avLst/>
            </a:prstGeom>
          </p:spPr>
        </p:pic>
        <p:sp>
          <p:nvSpPr>
            <p:cNvPr id="285" name="object 285" descr=""/>
            <p:cNvSpPr/>
            <p:nvPr/>
          </p:nvSpPr>
          <p:spPr>
            <a:xfrm>
              <a:off x="2684103" y="2699029"/>
              <a:ext cx="4380230" cy="0"/>
            </a:xfrm>
            <a:custGeom>
              <a:avLst/>
              <a:gdLst/>
              <a:ahLst/>
              <a:cxnLst/>
              <a:rect l="l" t="t" r="r" b="b"/>
              <a:pathLst>
                <a:path w="4380230" h="0">
                  <a:moveTo>
                    <a:pt x="0" y="0"/>
                  </a:moveTo>
                  <a:lnTo>
                    <a:pt x="4379821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6" name="object 28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12433" y="2650053"/>
              <a:ext cx="68130" cy="102059"/>
            </a:xfrm>
            <a:prstGeom prst="rect">
              <a:avLst/>
            </a:prstGeom>
          </p:spPr>
        </p:pic>
        <p:sp>
          <p:nvSpPr>
            <p:cNvPr id="287" name="object 287" descr=""/>
            <p:cNvSpPr/>
            <p:nvPr/>
          </p:nvSpPr>
          <p:spPr>
            <a:xfrm>
              <a:off x="2684103" y="2293490"/>
              <a:ext cx="4380230" cy="0"/>
            </a:xfrm>
            <a:custGeom>
              <a:avLst/>
              <a:gdLst/>
              <a:ahLst/>
              <a:cxnLst/>
              <a:rect l="l" t="t" r="r" b="b"/>
              <a:pathLst>
                <a:path w="4380230" h="0">
                  <a:moveTo>
                    <a:pt x="0" y="0"/>
                  </a:moveTo>
                  <a:lnTo>
                    <a:pt x="4379821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8" name="object 288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255888" y="2244512"/>
              <a:ext cx="64885" cy="102061"/>
            </a:xfrm>
            <a:prstGeom prst="rect">
              <a:avLst/>
            </a:prstGeom>
          </p:spPr>
        </p:pic>
        <p:pic>
          <p:nvPicPr>
            <p:cNvPr id="289" name="object 289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340511" y="2244512"/>
              <a:ext cx="240078" cy="102061"/>
            </a:xfrm>
            <a:prstGeom prst="rect">
              <a:avLst/>
            </a:prstGeom>
          </p:spPr>
        </p:pic>
        <p:sp>
          <p:nvSpPr>
            <p:cNvPr id="290" name="object 290" descr=""/>
            <p:cNvSpPr/>
            <p:nvPr/>
          </p:nvSpPr>
          <p:spPr>
            <a:xfrm>
              <a:off x="2684103" y="1887951"/>
              <a:ext cx="4380230" cy="0"/>
            </a:xfrm>
            <a:custGeom>
              <a:avLst/>
              <a:gdLst/>
              <a:ahLst/>
              <a:cxnLst/>
              <a:rect l="l" t="t" r="r" b="b"/>
              <a:pathLst>
                <a:path w="4380230" h="0">
                  <a:moveTo>
                    <a:pt x="0" y="0"/>
                  </a:moveTo>
                  <a:lnTo>
                    <a:pt x="4379821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1" name="object 291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255076" y="1838973"/>
              <a:ext cx="325512" cy="102061"/>
            </a:xfrm>
            <a:prstGeom prst="rect">
              <a:avLst/>
            </a:prstGeom>
          </p:spPr>
        </p:pic>
        <p:sp>
          <p:nvSpPr>
            <p:cNvPr id="292" name="object 292" descr=""/>
            <p:cNvSpPr/>
            <p:nvPr/>
          </p:nvSpPr>
          <p:spPr>
            <a:xfrm>
              <a:off x="2684103" y="1482412"/>
              <a:ext cx="4380230" cy="0"/>
            </a:xfrm>
            <a:custGeom>
              <a:avLst/>
              <a:gdLst/>
              <a:ahLst/>
              <a:cxnLst/>
              <a:rect l="l" t="t" r="r" b="b"/>
              <a:pathLst>
                <a:path w="4380230" h="0">
                  <a:moveTo>
                    <a:pt x="0" y="0"/>
                  </a:moveTo>
                  <a:lnTo>
                    <a:pt x="4379821" y="0"/>
                  </a:lnTo>
                </a:path>
              </a:pathLst>
            </a:custGeom>
            <a:ln w="13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3" name="object 293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254130" y="1433435"/>
              <a:ext cx="326458" cy="102061"/>
            </a:xfrm>
            <a:prstGeom prst="rect">
              <a:avLst/>
            </a:prstGeom>
          </p:spPr>
        </p:pic>
        <p:sp>
          <p:nvSpPr>
            <p:cNvPr id="294" name="object 294" descr=""/>
            <p:cNvSpPr/>
            <p:nvPr/>
          </p:nvSpPr>
          <p:spPr>
            <a:xfrm>
              <a:off x="2715388" y="2691864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35753" y="0"/>
                  </a:moveTo>
                  <a:lnTo>
                    <a:pt x="0" y="0"/>
                  </a:lnTo>
                  <a:lnTo>
                    <a:pt x="0" y="7164"/>
                  </a:lnTo>
                  <a:lnTo>
                    <a:pt x="35753" y="7164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2715388" y="2691864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19">
                  <a:moveTo>
                    <a:pt x="0" y="7164"/>
                  </a:moveTo>
                  <a:lnTo>
                    <a:pt x="35753" y="7164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716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3028232" y="268713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753" y="0"/>
                  </a:moveTo>
                  <a:lnTo>
                    <a:pt x="0" y="0"/>
                  </a:lnTo>
                  <a:lnTo>
                    <a:pt x="0" y="11895"/>
                  </a:lnTo>
                  <a:lnTo>
                    <a:pt x="35753" y="11895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3028232" y="268713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0" y="11895"/>
                  </a:moveTo>
                  <a:lnTo>
                    <a:pt x="35753" y="11895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189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3341077" y="269362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53" y="0"/>
                  </a:moveTo>
                  <a:lnTo>
                    <a:pt x="0" y="0"/>
                  </a:lnTo>
                  <a:lnTo>
                    <a:pt x="0" y="5407"/>
                  </a:lnTo>
                  <a:lnTo>
                    <a:pt x="35753" y="5407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3341077" y="2693622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407"/>
                  </a:moveTo>
                  <a:lnTo>
                    <a:pt x="35753" y="5407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5407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3653921" y="2682672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53" y="0"/>
                  </a:moveTo>
                  <a:lnTo>
                    <a:pt x="0" y="0"/>
                  </a:lnTo>
                  <a:lnTo>
                    <a:pt x="0" y="16356"/>
                  </a:lnTo>
                  <a:lnTo>
                    <a:pt x="35753" y="16356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3653921" y="2682672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56"/>
                  </a:moveTo>
                  <a:lnTo>
                    <a:pt x="35753" y="16356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635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3966765" y="269227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35753" y="0"/>
                  </a:moveTo>
                  <a:lnTo>
                    <a:pt x="0" y="0"/>
                  </a:lnTo>
                  <a:lnTo>
                    <a:pt x="0" y="6758"/>
                  </a:lnTo>
                  <a:lnTo>
                    <a:pt x="35753" y="6758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3966765" y="269227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0" y="6758"/>
                  </a:moveTo>
                  <a:lnTo>
                    <a:pt x="35753" y="6758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675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4279610" y="2697812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69">
                  <a:moveTo>
                    <a:pt x="35753" y="0"/>
                  </a:moveTo>
                  <a:lnTo>
                    <a:pt x="0" y="0"/>
                  </a:lnTo>
                  <a:lnTo>
                    <a:pt x="0" y="1216"/>
                  </a:lnTo>
                  <a:lnTo>
                    <a:pt x="35753" y="1216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4279610" y="2697812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69">
                  <a:moveTo>
                    <a:pt x="0" y="1216"/>
                  </a:moveTo>
                  <a:lnTo>
                    <a:pt x="35753" y="1216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21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4592454" y="2698353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69">
                  <a:moveTo>
                    <a:pt x="35753" y="0"/>
                  </a:moveTo>
                  <a:lnTo>
                    <a:pt x="0" y="0"/>
                  </a:lnTo>
                  <a:lnTo>
                    <a:pt x="0" y="675"/>
                  </a:lnTo>
                  <a:lnTo>
                    <a:pt x="35753" y="675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4592454" y="2698353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69">
                  <a:moveTo>
                    <a:pt x="0" y="675"/>
                  </a:moveTo>
                  <a:lnTo>
                    <a:pt x="35753" y="675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67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4905299" y="268848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53" y="0"/>
                  </a:moveTo>
                  <a:lnTo>
                    <a:pt x="0" y="0"/>
                  </a:lnTo>
                  <a:lnTo>
                    <a:pt x="0" y="10544"/>
                  </a:lnTo>
                  <a:lnTo>
                    <a:pt x="35753" y="10544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4905299" y="268848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544"/>
                  </a:moveTo>
                  <a:lnTo>
                    <a:pt x="35753" y="10544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054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5218142" y="2691053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35753" y="0"/>
                  </a:moveTo>
                  <a:lnTo>
                    <a:pt x="0" y="0"/>
                  </a:lnTo>
                  <a:lnTo>
                    <a:pt x="0" y="7975"/>
                  </a:lnTo>
                  <a:lnTo>
                    <a:pt x="35753" y="7975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5218142" y="2691053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0" y="7975"/>
                  </a:moveTo>
                  <a:lnTo>
                    <a:pt x="35753" y="7975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797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5530987" y="2676859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35753" y="0"/>
                  </a:moveTo>
                  <a:lnTo>
                    <a:pt x="0" y="0"/>
                  </a:lnTo>
                  <a:lnTo>
                    <a:pt x="0" y="22169"/>
                  </a:lnTo>
                  <a:lnTo>
                    <a:pt x="35753" y="22169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5530987" y="2676859"/>
              <a:ext cx="36195" cy="22225"/>
            </a:xfrm>
            <a:custGeom>
              <a:avLst/>
              <a:gdLst/>
              <a:ahLst/>
              <a:cxnLst/>
              <a:rect l="l" t="t" r="r" b="b"/>
              <a:pathLst>
                <a:path w="36195" h="22225">
                  <a:moveTo>
                    <a:pt x="0" y="22169"/>
                  </a:moveTo>
                  <a:lnTo>
                    <a:pt x="35753" y="22169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2216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5843833" y="268713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53" y="0"/>
                  </a:moveTo>
                  <a:lnTo>
                    <a:pt x="0" y="0"/>
                  </a:lnTo>
                  <a:lnTo>
                    <a:pt x="0" y="11895"/>
                  </a:lnTo>
                  <a:lnTo>
                    <a:pt x="35753" y="11895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5843833" y="2687133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1895"/>
                  </a:moveTo>
                  <a:lnTo>
                    <a:pt x="35753" y="11895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189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6156676" y="269551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53" y="0"/>
                  </a:moveTo>
                  <a:lnTo>
                    <a:pt x="0" y="0"/>
                  </a:lnTo>
                  <a:lnTo>
                    <a:pt x="0" y="3514"/>
                  </a:lnTo>
                  <a:lnTo>
                    <a:pt x="35753" y="3514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6156676" y="269551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14"/>
                  </a:moveTo>
                  <a:lnTo>
                    <a:pt x="35753" y="3514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351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6469521" y="26976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35753" y="0"/>
                  </a:moveTo>
                  <a:lnTo>
                    <a:pt x="0" y="0"/>
                  </a:lnTo>
                  <a:lnTo>
                    <a:pt x="0" y="1351"/>
                  </a:lnTo>
                  <a:lnTo>
                    <a:pt x="35753" y="1351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6469521" y="2697677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5">
                  <a:moveTo>
                    <a:pt x="0" y="1351"/>
                  </a:moveTo>
                  <a:lnTo>
                    <a:pt x="35753" y="1351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35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6782365" y="269321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53" y="0"/>
                  </a:moveTo>
                  <a:lnTo>
                    <a:pt x="0" y="0"/>
                  </a:lnTo>
                  <a:lnTo>
                    <a:pt x="0" y="5812"/>
                  </a:lnTo>
                  <a:lnTo>
                    <a:pt x="35753" y="5812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97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6782365" y="269321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812"/>
                  </a:moveTo>
                  <a:lnTo>
                    <a:pt x="35753" y="5812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5812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2751142" y="269064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35753" y="0"/>
                  </a:moveTo>
                  <a:lnTo>
                    <a:pt x="0" y="0"/>
                  </a:lnTo>
                  <a:lnTo>
                    <a:pt x="0" y="8381"/>
                  </a:lnTo>
                  <a:lnTo>
                    <a:pt x="35753" y="8381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2751142" y="2690648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4" h="8889">
                  <a:moveTo>
                    <a:pt x="0" y="8381"/>
                  </a:moveTo>
                  <a:lnTo>
                    <a:pt x="35753" y="8381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838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3063985" y="2672804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4" h="26669">
                  <a:moveTo>
                    <a:pt x="35753" y="0"/>
                  </a:moveTo>
                  <a:lnTo>
                    <a:pt x="0" y="0"/>
                  </a:lnTo>
                  <a:lnTo>
                    <a:pt x="0" y="26224"/>
                  </a:lnTo>
                  <a:lnTo>
                    <a:pt x="35753" y="26224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3063985" y="2672804"/>
              <a:ext cx="36195" cy="26670"/>
            </a:xfrm>
            <a:custGeom>
              <a:avLst/>
              <a:gdLst/>
              <a:ahLst/>
              <a:cxnLst/>
              <a:rect l="l" t="t" r="r" b="b"/>
              <a:pathLst>
                <a:path w="36194" h="26669">
                  <a:moveTo>
                    <a:pt x="0" y="26224"/>
                  </a:moveTo>
                  <a:lnTo>
                    <a:pt x="35753" y="26224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2622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3376830" y="2682672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53" y="0"/>
                  </a:moveTo>
                  <a:lnTo>
                    <a:pt x="0" y="0"/>
                  </a:lnTo>
                  <a:lnTo>
                    <a:pt x="0" y="16356"/>
                  </a:lnTo>
                  <a:lnTo>
                    <a:pt x="35753" y="16356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3376830" y="2682672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356"/>
                  </a:moveTo>
                  <a:lnTo>
                    <a:pt x="35753" y="16356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635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3689675" y="2650229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5" h="48894">
                  <a:moveTo>
                    <a:pt x="35753" y="0"/>
                  </a:moveTo>
                  <a:lnTo>
                    <a:pt x="0" y="0"/>
                  </a:lnTo>
                  <a:lnTo>
                    <a:pt x="0" y="48799"/>
                  </a:lnTo>
                  <a:lnTo>
                    <a:pt x="35753" y="48799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3689675" y="2650229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5" h="48894">
                  <a:moveTo>
                    <a:pt x="0" y="48799"/>
                  </a:moveTo>
                  <a:lnTo>
                    <a:pt x="35753" y="48799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4879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4002519" y="268780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53" y="0"/>
                  </a:moveTo>
                  <a:lnTo>
                    <a:pt x="0" y="0"/>
                  </a:lnTo>
                  <a:lnTo>
                    <a:pt x="0" y="11219"/>
                  </a:lnTo>
                  <a:lnTo>
                    <a:pt x="35753" y="11219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4002519" y="268780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219"/>
                  </a:moveTo>
                  <a:lnTo>
                    <a:pt x="35753" y="11219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121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4315364" y="269619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53" y="0"/>
                  </a:moveTo>
                  <a:lnTo>
                    <a:pt x="0" y="0"/>
                  </a:lnTo>
                  <a:lnTo>
                    <a:pt x="0" y="2838"/>
                  </a:lnTo>
                  <a:lnTo>
                    <a:pt x="35753" y="2838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4315364" y="269619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838"/>
                  </a:moveTo>
                  <a:lnTo>
                    <a:pt x="35753" y="2838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283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4628208" y="269605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53" y="0"/>
                  </a:moveTo>
                  <a:lnTo>
                    <a:pt x="0" y="0"/>
                  </a:lnTo>
                  <a:lnTo>
                    <a:pt x="0" y="2973"/>
                  </a:lnTo>
                  <a:lnTo>
                    <a:pt x="35753" y="2973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4628208" y="269605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73"/>
                  </a:moveTo>
                  <a:lnTo>
                    <a:pt x="35753" y="2973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297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4941052" y="2684159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35753" y="0"/>
                  </a:moveTo>
                  <a:lnTo>
                    <a:pt x="0" y="0"/>
                  </a:lnTo>
                  <a:lnTo>
                    <a:pt x="0" y="14869"/>
                  </a:lnTo>
                  <a:lnTo>
                    <a:pt x="35753" y="14869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4941052" y="2684159"/>
              <a:ext cx="36195" cy="15240"/>
            </a:xfrm>
            <a:custGeom>
              <a:avLst/>
              <a:gdLst/>
              <a:ahLst/>
              <a:cxnLst/>
              <a:rect l="l" t="t" r="r" b="b"/>
              <a:pathLst>
                <a:path w="36195" h="15239">
                  <a:moveTo>
                    <a:pt x="0" y="14869"/>
                  </a:moveTo>
                  <a:lnTo>
                    <a:pt x="35753" y="14869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486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5253896" y="268848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35753" y="0"/>
                  </a:moveTo>
                  <a:lnTo>
                    <a:pt x="0" y="0"/>
                  </a:lnTo>
                  <a:lnTo>
                    <a:pt x="0" y="10544"/>
                  </a:lnTo>
                  <a:lnTo>
                    <a:pt x="35753" y="10544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5253896" y="2688485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4">
                  <a:moveTo>
                    <a:pt x="0" y="10544"/>
                  </a:moveTo>
                  <a:lnTo>
                    <a:pt x="35753" y="10544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054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5566741" y="2421235"/>
              <a:ext cx="36195" cy="278130"/>
            </a:xfrm>
            <a:custGeom>
              <a:avLst/>
              <a:gdLst/>
              <a:ahLst/>
              <a:cxnLst/>
              <a:rect l="l" t="t" r="r" b="b"/>
              <a:pathLst>
                <a:path w="36195" h="278130">
                  <a:moveTo>
                    <a:pt x="35753" y="0"/>
                  </a:moveTo>
                  <a:lnTo>
                    <a:pt x="0" y="0"/>
                  </a:lnTo>
                  <a:lnTo>
                    <a:pt x="0" y="277794"/>
                  </a:lnTo>
                  <a:lnTo>
                    <a:pt x="35753" y="277794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5566741" y="2421235"/>
              <a:ext cx="36195" cy="278130"/>
            </a:xfrm>
            <a:custGeom>
              <a:avLst/>
              <a:gdLst/>
              <a:ahLst/>
              <a:cxnLst/>
              <a:rect l="l" t="t" r="r" b="b"/>
              <a:pathLst>
                <a:path w="36195" h="278130">
                  <a:moveTo>
                    <a:pt x="0" y="277794"/>
                  </a:moveTo>
                  <a:lnTo>
                    <a:pt x="35753" y="277794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27779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5879586" y="2655636"/>
              <a:ext cx="36195" cy="43815"/>
            </a:xfrm>
            <a:custGeom>
              <a:avLst/>
              <a:gdLst/>
              <a:ahLst/>
              <a:cxnLst/>
              <a:rect l="l" t="t" r="r" b="b"/>
              <a:pathLst>
                <a:path w="36195" h="43814">
                  <a:moveTo>
                    <a:pt x="35753" y="0"/>
                  </a:moveTo>
                  <a:lnTo>
                    <a:pt x="0" y="0"/>
                  </a:lnTo>
                  <a:lnTo>
                    <a:pt x="0" y="43392"/>
                  </a:lnTo>
                  <a:lnTo>
                    <a:pt x="35753" y="43392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5879586" y="2655636"/>
              <a:ext cx="36195" cy="43815"/>
            </a:xfrm>
            <a:custGeom>
              <a:avLst/>
              <a:gdLst/>
              <a:ahLst/>
              <a:cxnLst/>
              <a:rect l="l" t="t" r="r" b="b"/>
              <a:pathLst>
                <a:path w="36195" h="43814">
                  <a:moveTo>
                    <a:pt x="0" y="43392"/>
                  </a:moveTo>
                  <a:lnTo>
                    <a:pt x="35753" y="43392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43392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6192430" y="269321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53" y="0"/>
                  </a:moveTo>
                  <a:lnTo>
                    <a:pt x="0" y="0"/>
                  </a:lnTo>
                  <a:lnTo>
                    <a:pt x="0" y="5812"/>
                  </a:lnTo>
                  <a:lnTo>
                    <a:pt x="35753" y="5812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6192430" y="269321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5812"/>
                  </a:moveTo>
                  <a:lnTo>
                    <a:pt x="35753" y="5812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5812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6505275" y="269673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53" y="0"/>
                  </a:moveTo>
                  <a:lnTo>
                    <a:pt x="0" y="0"/>
                  </a:lnTo>
                  <a:lnTo>
                    <a:pt x="0" y="2298"/>
                  </a:lnTo>
                  <a:lnTo>
                    <a:pt x="35753" y="2298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6505275" y="2696731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298"/>
                  </a:moveTo>
                  <a:lnTo>
                    <a:pt x="35753" y="2298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229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6818118" y="2691999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35753" y="0"/>
                  </a:moveTo>
                  <a:lnTo>
                    <a:pt x="0" y="0"/>
                  </a:lnTo>
                  <a:lnTo>
                    <a:pt x="0" y="7029"/>
                  </a:lnTo>
                  <a:lnTo>
                    <a:pt x="35753" y="7029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5F9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6818118" y="2691999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5" h="7619">
                  <a:moveTo>
                    <a:pt x="0" y="7029"/>
                  </a:moveTo>
                  <a:lnTo>
                    <a:pt x="35753" y="7029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702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0" name="object 350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786895" y="2690783"/>
              <a:ext cx="35753" cy="8245"/>
            </a:xfrm>
            <a:prstGeom prst="rect">
              <a:avLst/>
            </a:prstGeom>
          </p:spPr>
        </p:pic>
        <p:pic>
          <p:nvPicPr>
            <p:cNvPr id="351" name="object 351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099739" y="2684429"/>
              <a:ext cx="35753" cy="14599"/>
            </a:xfrm>
            <a:prstGeom prst="rect">
              <a:avLst/>
            </a:prstGeom>
          </p:spPr>
        </p:pic>
        <p:pic>
          <p:nvPicPr>
            <p:cNvPr id="352" name="object 352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412584" y="2690107"/>
              <a:ext cx="35753" cy="8921"/>
            </a:xfrm>
            <a:prstGeom prst="rect">
              <a:avLst/>
            </a:prstGeom>
          </p:spPr>
        </p:pic>
        <p:pic>
          <p:nvPicPr>
            <p:cNvPr id="353" name="object 353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725429" y="2677535"/>
              <a:ext cx="35753" cy="21493"/>
            </a:xfrm>
            <a:prstGeom prst="rect">
              <a:avLst/>
            </a:prstGeom>
          </p:spPr>
        </p:pic>
        <p:pic>
          <p:nvPicPr>
            <p:cNvPr id="354" name="object 35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038272" y="2690513"/>
              <a:ext cx="35753" cy="8516"/>
            </a:xfrm>
            <a:prstGeom prst="rect">
              <a:avLst/>
            </a:prstGeom>
          </p:spPr>
        </p:pic>
        <p:pic>
          <p:nvPicPr>
            <p:cNvPr id="355" name="object 355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351117" y="2697272"/>
              <a:ext cx="35753" cy="1757"/>
            </a:xfrm>
            <a:prstGeom prst="rect">
              <a:avLst/>
            </a:prstGeom>
          </p:spPr>
        </p:pic>
        <p:pic>
          <p:nvPicPr>
            <p:cNvPr id="356" name="object 356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663961" y="2698218"/>
              <a:ext cx="35753" cy="811"/>
            </a:xfrm>
            <a:prstGeom prst="rect">
              <a:avLst/>
            </a:prstGeom>
          </p:spPr>
        </p:pic>
        <p:pic>
          <p:nvPicPr>
            <p:cNvPr id="357" name="object 357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976806" y="2685511"/>
              <a:ext cx="35753" cy="13517"/>
            </a:xfrm>
            <a:prstGeom prst="rect">
              <a:avLst/>
            </a:prstGeom>
          </p:spPr>
        </p:pic>
        <p:pic>
          <p:nvPicPr>
            <p:cNvPr id="358" name="object 358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289650" y="2688214"/>
              <a:ext cx="35753" cy="10814"/>
            </a:xfrm>
            <a:prstGeom prst="rect">
              <a:avLst/>
            </a:prstGeom>
          </p:spPr>
        </p:pic>
        <p:pic>
          <p:nvPicPr>
            <p:cNvPr id="359" name="object 359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602495" y="2667262"/>
              <a:ext cx="35753" cy="31767"/>
            </a:xfrm>
            <a:prstGeom prst="rect">
              <a:avLst/>
            </a:prstGeom>
          </p:spPr>
        </p:pic>
        <p:pic>
          <p:nvPicPr>
            <p:cNvPr id="360" name="object 360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915340" y="2686592"/>
              <a:ext cx="35753" cy="12436"/>
            </a:xfrm>
            <a:prstGeom prst="rect">
              <a:avLst/>
            </a:prstGeom>
          </p:spPr>
        </p:pic>
        <p:pic>
          <p:nvPicPr>
            <p:cNvPr id="361" name="object 361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228183" y="2695649"/>
              <a:ext cx="35753" cy="3379"/>
            </a:xfrm>
            <a:prstGeom prst="rect">
              <a:avLst/>
            </a:prstGeom>
          </p:spPr>
        </p:pic>
        <p:pic>
          <p:nvPicPr>
            <p:cNvPr id="362" name="object 362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541028" y="2697677"/>
              <a:ext cx="35753" cy="1351"/>
            </a:xfrm>
            <a:prstGeom prst="rect">
              <a:avLst/>
            </a:prstGeom>
          </p:spPr>
        </p:pic>
        <p:pic>
          <p:nvPicPr>
            <p:cNvPr id="363" name="object 363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853872" y="2692405"/>
              <a:ext cx="35753" cy="6623"/>
            </a:xfrm>
            <a:prstGeom prst="rect">
              <a:avLst/>
            </a:prstGeom>
          </p:spPr>
        </p:pic>
        <p:sp>
          <p:nvSpPr>
            <p:cNvPr id="364" name="object 364" descr=""/>
            <p:cNvSpPr/>
            <p:nvPr/>
          </p:nvSpPr>
          <p:spPr>
            <a:xfrm>
              <a:off x="2822649" y="2685105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753" y="0"/>
                  </a:moveTo>
                  <a:lnTo>
                    <a:pt x="0" y="0"/>
                  </a:lnTo>
                  <a:lnTo>
                    <a:pt x="0" y="13923"/>
                  </a:lnTo>
                  <a:lnTo>
                    <a:pt x="35753" y="13923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2822649" y="2685105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13923"/>
                  </a:moveTo>
                  <a:lnTo>
                    <a:pt x="35753" y="13923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392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3135492" y="2665775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35753" y="0"/>
                  </a:moveTo>
                  <a:lnTo>
                    <a:pt x="0" y="0"/>
                  </a:lnTo>
                  <a:lnTo>
                    <a:pt x="0" y="33254"/>
                  </a:lnTo>
                  <a:lnTo>
                    <a:pt x="35753" y="33254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3135492" y="2665775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4" h="33655">
                  <a:moveTo>
                    <a:pt x="0" y="33254"/>
                  </a:moveTo>
                  <a:lnTo>
                    <a:pt x="35753" y="33254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3325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3448337" y="2663071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5753" y="0"/>
                  </a:moveTo>
                  <a:lnTo>
                    <a:pt x="0" y="0"/>
                  </a:lnTo>
                  <a:lnTo>
                    <a:pt x="0" y="35957"/>
                  </a:lnTo>
                  <a:lnTo>
                    <a:pt x="35753" y="35957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3448337" y="2663071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0" y="35957"/>
                  </a:moveTo>
                  <a:lnTo>
                    <a:pt x="35753" y="35957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35957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3761183" y="2650905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35753" y="0"/>
                  </a:moveTo>
                  <a:lnTo>
                    <a:pt x="0" y="0"/>
                  </a:lnTo>
                  <a:lnTo>
                    <a:pt x="0" y="48123"/>
                  </a:lnTo>
                  <a:lnTo>
                    <a:pt x="35753" y="48123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3761183" y="2650905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60">
                  <a:moveTo>
                    <a:pt x="0" y="48123"/>
                  </a:moveTo>
                  <a:lnTo>
                    <a:pt x="35753" y="48123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4812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4074026" y="2665639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5">
                  <a:moveTo>
                    <a:pt x="35753" y="0"/>
                  </a:moveTo>
                  <a:lnTo>
                    <a:pt x="0" y="0"/>
                  </a:lnTo>
                  <a:lnTo>
                    <a:pt x="0" y="33389"/>
                  </a:lnTo>
                  <a:lnTo>
                    <a:pt x="35753" y="33389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4074026" y="2665639"/>
              <a:ext cx="36195" cy="33655"/>
            </a:xfrm>
            <a:custGeom>
              <a:avLst/>
              <a:gdLst/>
              <a:ahLst/>
              <a:cxnLst/>
              <a:rect l="l" t="t" r="r" b="b"/>
              <a:pathLst>
                <a:path w="36195" h="33655">
                  <a:moveTo>
                    <a:pt x="0" y="33389"/>
                  </a:moveTo>
                  <a:lnTo>
                    <a:pt x="35753" y="33389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3338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4386871" y="2693757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53" y="0"/>
                  </a:moveTo>
                  <a:lnTo>
                    <a:pt x="0" y="0"/>
                  </a:lnTo>
                  <a:lnTo>
                    <a:pt x="0" y="5272"/>
                  </a:lnTo>
                  <a:lnTo>
                    <a:pt x="35753" y="5272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4386871" y="2693757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272"/>
                  </a:moveTo>
                  <a:lnTo>
                    <a:pt x="35753" y="5272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5272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4699715" y="269510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753" y="0"/>
                  </a:moveTo>
                  <a:lnTo>
                    <a:pt x="0" y="0"/>
                  </a:lnTo>
                  <a:lnTo>
                    <a:pt x="0" y="3920"/>
                  </a:lnTo>
                  <a:lnTo>
                    <a:pt x="35753" y="3920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4699715" y="2695109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0" y="3920"/>
                  </a:moveTo>
                  <a:lnTo>
                    <a:pt x="35753" y="3920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3920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5012560" y="2658610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5" h="40639">
                  <a:moveTo>
                    <a:pt x="35753" y="0"/>
                  </a:moveTo>
                  <a:lnTo>
                    <a:pt x="0" y="0"/>
                  </a:lnTo>
                  <a:lnTo>
                    <a:pt x="0" y="40418"/>
                  </a:lnTo>
                  <a:lnTo>
                    <a:pt x="35753" y="40418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5012560" y="2658610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5" h="40639">
                  <a:moveTo>
                    <a:pt x="0" y="40418"/>
                  </a:moveTo>
                  <a:lnTo>
                    <a:pt x="35753" y="40418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40418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5325403" y="2654149"/>
              <a:ext cx="36195" cy="45085"/>
            </a:xfrm>
            <a:custGeom>
              <a:avLst/>
              <a:gdLst/>
              <a:ahLst/>
              <a:cxnLst/>
              <a:rect l="l" t="t" r="r" b="b"/>
              <a:pathLst>
                <a:path w="36195" h="45085">
                  <a:moveTo>
                    <a:pt x="35753" y="0"/>
                  </a:moveTo>
                  <a:lnTo>
                    <a:pt x="0" y="0"/>
                  </a:lnTo>
                  <a:lnTo>
                    <a:pt x="0" y="44879"/>
                  </a:lnTo>
                  <a:lnTo>
                    <a:pt x="35753" y="44879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5325403" y="2654149"/>
              <a:ext cx="36195" cy="45085"/>
            </a:xfrm>
            <a:custGeom>
              <a:avLst/>
              <a:gdLst/>
              <a:ahLst/>
              <a:cxnLst/>
              <a:rect l="l" t="t" r="r" b="b"/>
              <a:pathLst>
                <a:path w="36195" h="45085">
                  <a:moveTo>
                    <a:pt x="0" y="44879"/>
                  </a:moveTo>
                  <a:lnTo>
                    <a:pt x="35753" y="44879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44879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5638249" y="2618597"/>
              <a:ext cx="36195" cy="80645"/>
            </a:xfrm>
            <a:custGeom>
              <a:avLst/>
              <a:gdLst/>
              <a:ahLst/>
              <a:cxnLst/>
              <a:rect l="l" t="t" r="r" b="b"/>
              <a:pathLst>
                <a:path w="36195" h="80644">
                  <a:moveTo>
                    <a:pt x="35753" y="0"/>
                  </a:moveTo>
                  <a:lnTo>
                    <a:pt x="0" y="0"/>
                  </a:lnTo>
                  <a:lnTo>
                    <a:pt x="0" y="80431"/>
                  </a:lnTo>
                  <a:lnTo>
                    <a:pt x="35753" y="80431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5638249" y="2618597"/>
              <a:ext cx="36195" cy="80645"/>
            </a:xfrm>
            <a:custGeom>
              <a:avLst/>
              <a:gdLst/>
              <a:ahLst/>
              <a:cxnLst/>
              <a:rect l="l" t="t" r="r" b="b"/>
              <a:pathLst>
                <a:path w="36195" h="80644">
                  <a:moveTo>
                    <a:pt x="0" y="80431"/>
                  </a:moveTo>
                  <a:lnTo>
                    <a:pt x="35753" y="80431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8043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5951093" y="2652527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35753" y="0"/>
                  </a:moveTo>
                  <a:lnTo>
                    <a:pt x="0" y="0"/>
                  </a:lnTo>
                  <a:lnTo>
                    <a:pt x="0" y="46501"/>
                  </a:lnTo>
                  <a:lnTo>
                    <a:pt x="35753" y="46501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5951093" y="2652527"/>
              <a:ext cx="36195" cy="46990"/>
            </a:xfrm>
            <a:custGeom>
              <a:avLst/>
              <a:gdLst/>
              <a:ahLst/>
              <a:cxnLst/>
              <a:rect l="l" t="t" r="r" b="b"/>
              <a:pathLst>
                <a:path w="36195" h="46989">
                  <a:moveTo>
                    <a:pt x="0" y="46501"/>
                  </a:moveTo>
                  <a:lnTo>
                    <a:pt x="35753" y="46501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4650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6263937" y="2693351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35753" y="0"/>
                  </a:moveTo>
                  <a:lnTo>
                    <a:pt x="0" y="0"/>
                  </a:lnTo>
                  <a:lnTo>
                    <a:pt x="0" y="5677"/>
                  </a:lnTo>
                  <a:lnTo>
                    <a:pt x="35753" y="5677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6263937" y="2693351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677"/>
                  </a:moveTo>
                  <a:lnTo>
                    <a:pt x="35753" y="5677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5677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6576782" y="269416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35753" y="0"/>
                  </a:moveTo>
                  <a:lnTo>
                    <a:pt x="0" y="0"/>
                  </a:lnTo>
                  <a:lnTo>
                    <a:pt x="0" y="4866"/>
                  </a:lnTo>
                  <a:lnTo>
                    <a:pt x="35753" y="4866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6576782" y="2694162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0" y="4866"/>
                  </a:moveTo>
                  <a:lnTo>
                    <a:pt x="35753" y="4866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4866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6889626" y="2690107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35753" y="0"/>
                  </a:moveTo>
                  <a:lnTo>
                    <a:pt x="0" y="0"/>
                  </a:lnTo>
                  <a:lnTo>
                    <a:pt x="0" y="8921"/>
                  </a:lnTo>
                  <a:lnTo>
                    <a:pt x="35753" y="8921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B55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6889626" y="2690107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8921"/>
                  </a:moveTo>
                  <a:lnTo>
                    <a:pt x="35753" y="8921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892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2" name="object 392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858403" y="2690918"/>
              <a:ext cx="35753" cy="8110"/>
            </a:xfrm>
            <a:prstGeom prst="rect">
              <a:avLst/>
            </a:prstGeom>
          </p:spPr>
        </p:pic>
        <p:pic>
          <p:nvPicPr>
            <p:cNvPr id="393" name="object 393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484091" y="2688485"/>
              <a:ext cx="35753" cy="10544"/>
            </a:xfrm>
            <a:prstGeom prst="rect">
              <a:avLst/>
            </a:prstGeom>
          </p:spPr>
        </p:pic>
        <p:pic>
          <p:nvPicPr>
            <p:cNvPr id="394" name="object 394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171246" y="2683483"/>
              <a:ext cx="35753" cy="15545"/>
            </a:xfrm>
            <a:prstGeom prst="rect">
              <a:avLst/>
            </a:prstGeom>
          </p:spPr>
        </p:pic>
        <p:pic>
          <p:nvPicPr>
            <p:cNvPr id="395" name="object 395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796935" y="2676184"/>
              <a:ext cx="35753" cy="22845"/>
            </a:xfrm>
            <a:prstGeom prst="rect">
              <a:avLst/>
            </a:prstGeom>
          </p:spPr>
        </p:pic>
        <p:pic>
          <p:nvPicPr>
            <p:cNvPr id="396" name="object 396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109780" y="2690918"/>
              <a:ext cx="35753" cy="8110"/>
            </a:xfrm>
            <a:prstGeom prst="rect">
              <a:avLst/>
            </a:prstGeom>
          </p:spPr>
        </p:pic>
        <p:pic>
          <p:nvPicPr>
            <p:cNvPr id="397" name="object 397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422625" y="2697542"/>
              <a:ext cx="35753" cy="1486"/>
            </a:xfrm>
            <a:prstGeom prst="rect">
              <a:avLst/>
            </a:prstGeom>
          </p:spPr>
        </p:pic>
        <p:pic>
          <p:nvPicPr>
            <p:cNvPr id="398" name="object 398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735468" y="2698083"/>
              <a:ext cx="35753" cy="946"/>
            </a:xfrm>
            <a:prstGeom prst="rect">
              <a:avLst/>
            </a:prstGeom>
          </p:spPr>
        </p:pic>
        <p:pic>
          <p:nvPicPr>
            <p:cNvPr id="399" name="object 399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048314" y="2686727"/>
              <a:ext cx="35753" cy="12301"/>
            </a:xfrm>
            <a:prstGeom prst="rect">
              <a:avLst/>
            </a:prstGeom>
          </p:spPr>
        </p:pic>
        <p:pic>
          <p:nvPicPr>
            <p:cNvPr id="400" name="object 400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361157" y="2687809"/>
              <a:ext cx="35753" cy="11219"/>
            </a:xfrm>
            <a:prstGeom prst="rect">
              <a:avLst/>
            </a:prstGeom>
          </p:spPr>
        </p:pic>
        <p:pic>
          <p:nvPicPr>
            <p:cNvPr id="401" name="object 401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5674002" y="2664828"/>
              <a:ext cx="35753" cy="34200"/>
            </a:xfrm>
            <a:prstGeom prst="rect">
              <a:avLst/>
            </a:prstGeom>
          </p:spPr>
        </p:pic>
        <p:pic>
          <p:nvPicPr>
            <p:cNvPr id="402" name="object 402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5986846" y="2672669"/>
              <a:ext cx="35753" cy="26360"/>
            </a:xfrm>
            <a:prstGeom prst="rect">
              <a:avLst/>
            </a:prstGeom>
          </p:spPr>
        </p:pic>
        <p:pic>
          <p:nvPicPr>
            <p:cNvPr id="403" name="object 403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299691" y="2694703"/>
              <a:ext cx="35753" cy="4325"/>
            </a:xfrm>
            <a:prstGeom prst="rect">
              <a:avLst/>
            </a:prstGeom>
          </p:spPr>
        </p:pic>
        <p:pic>
          <p:nvPicPr>
            <p:cNvPr id="404" name="object 404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612536" y="2697272"/>
              <a:ext cx="35753" cy="1757"/>
            </a:xfrm>
            <a:prstGeom prst="rect">
              <a:avLst/>
            </a:prstGeom>
          </p:spPr>
        </p:pic>
        <p:pic>
          <p:nvPicPr>
            <p:cNvPr id="405" name="object 405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925379" y="2692270"/>
              <a:ext cx="35753" cy="6758"/>
            </a:xfrm>
            <a:prstGeom prst="rect">
              <a:avLst/>
            </a:prstGeom>
          </p:spPr>
        </p:pic>
        <p:sp>
          <p:nvSpPr>
            <p:cNvPr id="406" name="object 406" descr=""/>
            <p:cNvSpPr/>
            <p:nvPr/>
          </p:nvSpPr>
          <p:spPr>
            <a:xfrm>
              <a:off x="2894156" y="2691323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35753" y="0"/>
                  </a:moveTo>
                  <a:lnTo>
                    <a:pt x="0" y="0"/>
                  </a:lnTo>
                  <a:lnTo>
                    <a:pt x="0" y="7705"/>
                  </a:lnTo>
                  <a:lnTo>
                    <a:pt x="35753" y="7705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2894156" y="2691323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5">
                  <a:moveTo>
                    <a:pt x="0" y="7705"/>
                  </a:moveTo>
                  <a:lnTo>
                    <a:pt x="35753" y="7705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770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3207000" y="2671993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4" h="27305">
                  <a:moveTo>
                    <a:pt x="35753" y="0"/>
                  </a:moveTo>
                  <a:lnTo>
                    <a:pt x="0" y="0"/>
                  </a:lnTo>
                  <a:lnTo>
                    <a:pt x="0" y="27035"/>
                  </a:lnTo>
                  <a:lnTo>
                    <a:pt x="35753" y="27035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3207000" y="2671993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4" h="27305">
                  <a:moveTo>
                    <a:pt x="0" y="27035"/>
                  </a:moveTo>
                  <a:lnTo>
                    <a:pt x="35753" y="27035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2703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3519845" y="2681726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35753" y="0"/>
                  </a:moveTo>
                  <a:lnTo>
                    <a:pt x="0" y="0"/>
                  </a:lnTo>
                  <a:lnTo>
                    <a:pt x="0" y="17303"/>
                  </a:lnTo>
                  <a:lnTo>
                    <a:pt x="35753" y="17303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3519845" y="2681726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80">
                  <a:moveTo>
                    <a:pt x="0" y="17303"/>
                  </a:moveTo>
                  <a:lnTo>
                    <a:pt x="35753" y="17303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730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3832688" y="2648877"/>
              <a:ext cx="36195" cy="50165"/>
            </a:xfrm>
            <a:custGeom>
              <a:avLst/>
              <a:gdLst/>
              <a:ahLst/>
              <a:cxnLst/>
              <a:rect l="l" t="t" r="r" b="b"/>
              <a:pathLst>
                <a:path w="36195" h="50164">
                  <a:moveTo>
                    <a:pt x="35753" y="0"/>
                  </a:moveTo>
                  <a:lnTo>
                    <a:pt x="0" y="0"/>
                  </a:lnTo>
                  <a:lnTo>
                    <a:pt x="0" y="50151"/>
                  </a:lnTo>
                  <a:lnTo>
                    <a:pt x="35753" y="50151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3832688" y="2648877"/>
              <a:ext cx="36195" cy="50165"/>
            </a:xfrm>
            <a:custGeom>
              <a:avLst/>
              <a:gdLst/>
              <a:ahLst/>
              <a:cxnLst/>
              <a:rect l="l" t="t" r="r" b="b"/>
              <a:pathLst>
                <a:path w="36195" h="50164">
                  <a:moveTo>
                    <a:pt x="0" y="50151"/>
                  </a:moveTo>
                  <a:lnTo>
                    <a:pt x="35753" y="50151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5015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4145533" y="2686998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35753" y="0"/>
                  </a:moveTo>
                  <a:lnTo>
                    <a:pt x="0" y="0"/>
                  </a:lnTo>
                  <a:lnTo>
                    <a:pt x="0" y="12030"/>
                  </a:lnTo>
                  <a:lnTo>
                    <a:pt x="35753" y="12030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4145533" y="2686998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4">
                  <a:moveTo>
                    <a:pt x="0" y="12030"/>
                  </a:moveTo>
                  <a:lnTo>
                    <a:pt x="35753" y="12030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2030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4458379" y="269605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5753" y="0"/>
                  </a:moveTo>
                  <a:lnTo>
                    <a:pt x="0" y="0"/>
                  </a:lnTo>
                  <a:lnTo>
                    <a:pt x="0" y="2973"/>
                  </a:lnTo>
                  <a:lnTo>
                    <a:pt x="35753" y="2973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4458379" y="2696055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973"/>
                  </a:moveTo>
                  <a:lnTo>
                    <a:pt x="35753" y="2973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297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4771222" y="269551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753" y="0"/>
                  </a:moveTo>
                  <a:lnTo>
                    <a:pt x="0" y="0"/>
                  </a:lnTo>
                  <a:lnTo>
                    <a:pt x="0" y="3514"/>
                  </a:lnTo>
                  <a:lnTo>
                    <a:pt x="35753" y="3514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4771222" y="269551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0" y="3514"/>
                  </a:moveTo>
                  <a:lnTo>
                    <a:pt x="35753" y="3514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3514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5084067" y="2682807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753" y="0"/>
                  </a:moveTo>
                  <a:lnTo>
                    <a:pt x="0" y="0"/>
                  </a:lnTo>
                  <a:lnTo>
                    <a:pt x="0" y="16221"/>
                  </a:lnTo>
                  <a:lnTo>
                    <a:pt x="35753" y="16221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5084067" y="2682807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0" y="16221"/>
                  </a:moveTo>
                  <a:lnTo>
                    <a:pt x="35753" y="16221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622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5396911" y="2687674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753" y="0"/>
                  </a:moveTo>
                  <a:lnTo>
                    <a:pt x="0" y="0"/>
                  </a:lnTo>
                  <a:lnTo>
                    <a:pt x="0" y="11355"/>
                  </a:lnTo>
                  <a:lnTo>
                    <a:pt x="35753" y="11355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5396911" y="2687674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11355"/>
                  </a:moveTo>
                  <a:lnTo>
                    <a:pt x="35753" y="11355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135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5709756" y="1562844"/>
              <a:ext cx="36195" cy="1136650"/>
            </a:xfrm>
            <a:custGeom>
              <a:avLst/>
              <a:gdLst/>
              <a:ahLst/>
              <a:cxnLst/>
              <a:rect l="l" t="t" r="r" b="b"/>
              <a:pathLst>
                <a:path w="36195" h="1136650">
                  <a:moveTo>
                    <a:pt x="35753" y="0"/>
                  </a:moveTo>
                  <a:lnTo>
                    <a:pt x="0" y="0"/>
                  </a:lnTo>
                  <a:lnTo>
                    <a:pt x="0" y="1136185"/>
                  </a:lnTo>
                  <a:lnTo>
                    <a:pt x="35753" y="1136185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5709756" y="1562844"/>
              <a:ext cx="36195" cy="1136650"/>
            </a:xfrm>
            <a:custGeom>
              <a:avLst/>
              <a:gdLst/>
              <a:ahLst/>
              <a:cxnLst/>
              <a:rect l="l" t="t" r="r" b="b"/>
              <a:pathLst>
                <a:path w="36195" h="1136650">
                  <a:moveTo>
                    <a:pt x="0" y="1136185"/>
                  </a:moveTo>
                  <a:lnTo>
                    <a:pt x="35753" y="1136185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113618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6022600" y="2645498"/>
              <a:ext cx="36195" cy="53975"/>
            </a:xfrm>
            <a:custGeom>
              <a:avLst/>
              <a:gdLst/>
              <a:ahLst/>
              <a:cxnLst/>
              <a:rect l="l" t="t" r="r" b="b"/>
              <a:pathLst>
                <a:path w="36195" h="53975">
                  <a:moveTo>
                    <a:pt x="35753" y="0"/>
                  </a:moveTo>
                  <a:lnTo>
                    <a:pt x="0" y="0"/>
                  </a:lnTo>
                  <a:lnTo>
                    <a:pt x="0" y="53531"/>
                  </a:lnTo>
                  <a:lnTo>
                    <a:pt x="35753" y="53531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6022600" y="2645498"/>
              <a:ext cx="36195" cy="53975"/>
            </a:xfrm>
            <a:custGeom>
              <a:avLst/>
              <a:gdLst/>
              <a:ahLst/>
              <a:cxnLst/>
              <a:rect l="l" t="t" r="r" b="b"/>
              <a:pathLst>
                <a:path w="36195" h="53975">
                  <a:moveTo>
                    <a:pt x="0" y="53531"/>
                  </a:moveTo>
                  <a:lnTo>
                    <a:pt x="35753" y="53531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53531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6335444" y="269294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753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35753" y="6083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6335444" y="2692946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0" y="6083"/>
                  </a:moveTo>
                  <a:lnTo>
                    <a:pt x="35753" y="6083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608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6648290" y="269659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753" y="0"/>
                  </a:moveTo>
                  <a:lnTo>
                    <a:pt x="0" y="0"/>
                  </a:lnTo>
                  <a:lnTo>
                    <a:pt x="0" y="2433"/>
                  </a:lnTo>
                  <a:lnTo>
                    <a:pt x="35753" y="2433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6648290" y="2696596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433"/>
                  </a:moveTo>
                  <a:lnTo>
                    <a:pt x="35753" y="2433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2433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6961133" y="2690783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35753" y="0"/>
                  </a:moveTo>
                  <a:lnTo>
                    <a:pt x="0" y="0"/>
                  </a:lnTo>
                  <a:lnTo>
                    <a:pt x="0" y="8245"/>
                  </a:lnTo>
                  <a:lnTo>
                    <a:pt x="35753" y="8245"/>
                  </a:lnTo>
                  <a:lnTo>
                    <a:pt x="35753" y="0"/>
                  </a:lnTo>
                  <a:close/>
                </a:path>
              </a:pathLst>
            </a:custGeom>
            <a:solidFill>
              <a:srgbClr val="C1B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6961133" y="2690783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0" y="8245"/>
                  </a:moveTo>
                  <a:lnTo>
                    <a:pt x="35753" y="8245"/>
                  </a:lnTo>
                  <a:lnTo>
                    <a:pt x="35753" y="0"/>
                  </a:lnTo>
                  <a:lnTo>
                    <a:pt x="0" y="0"/>
                  </a:lnTo>
                  <a:lnTo>
                    <a:pt x="0" y="8245"/>
                  </a:lnTo>
                  <a:close/>
                </a:path>
              </a:pathLst>
            </a:custGeom>
            <a:ln w="6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4" name="object 434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929910" y="2690648"/>
              <a:ext cx="35753" cy="8381"/>
            </a:xfrm>
            <a:prstGeom prst="rect">
              <a:avLst/>
            </a:prstGeom>
          </p:spPr>
        </p:pic>
        <p:pic>
          <p:nvPicPr>
            <p:cNvPr id="435" name="object 435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3242754" y="2673345"/>
              <a:ext cx="35753" cy="25684"/>
            </a:xfrm>
            <a:prstGeom prst="rect">
              <a:avLst/>
            </a:prstGeom>
          </p:spPr>
        </p:pic>
        <p:pic>
          <p:nvPicPr>
            <p:cNvPr id="436" name="object 436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3555599" y="2683213"/>
              <a:ext cx="35753" cy="15816"/>
            </a:xfrm>
            <a:prstGeom prst="rect">
              <a:avLst/>
            </a:prstGeom>
          </p:spPr>
        </p:pic>
        <p:pic>
          <p:nvPicPr>
            <p:cNvPr id="437" name="object 437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3868442" y="2651310"/>
              <a:ext cx="35753" cy="47718"/>
            </a:xfrm>
            <a:prstGeom prst="rect">
              <a:avLst/>
            </a:prstGeom>
          </p:spPr>
        </p:pic>
        <p:pic>
          <p:nvPicPr>
            <p:cNvPr id="438" name="object 438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4181287" y="2688214"/>
              <a:ext cx="35753" cy="10814"/>
            </a:xfrm>
            <a:prstGeom prst="rect">
              <a:avLst/>
            </a:prstGeom>
          </p:spPr>
        </p:pic>
        <p:pic>
          <p:nvPicPr>
            <p:cNvPr id="439" name="object 439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4494132" y="2696190"/>
              <a:ext cx="35753" cy="2838"/>
            </a:xfrm>
            <a:prstGeom prst="rect">
              <a:avLst/>
            </a:prstGeom>
          </p:spPr>
        </p:pic>
        <p:pic>
          <p:nvPicPr>
            <p:cNvPr id="440" name="object 440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4806976" y="2695920"/>
              <a:ext cx="35753" cy="3109"/>
            </a:xfrm>
            <a:prstGeom prst="rect">
              <a:avLst/>
            </a:prstGeom>
          </p:spPr>
        </p:pic>
        <p:pic>
          <p:nvPicPr>
            <p:cNvPr id="441" name="object 441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5119821" y="2684024"/>
              <a:ext cx="35753" cy="15004"/>
            </a:xfrm>
            <a:prstGeom prst="rect">
              <a:avLst/>
            </a:prstGeom>
          </p:spPr>
        </p:pic>
        <p:pic>
          <p:nvPicPr>
            <p:cNvPr id="442" name="object 442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5432665" y="2689161"/>
              <a:ext cx="35753" cy="9868"/>
            </a:xfrm>
            <a:prstGeom prst="rect">
              <a:avLst/>
            </a:prstGeom>
          </p:spPr>
        </p:pic>
        <p:pic>
          <p:nvPicPr>
            <p:cNvPr id="443" name="object 443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745509" y="2438673"/>
              <a:ext cx="35753" cy="260356"/>
            </a:xfrm>
            <a:prstGeom prst="rect">
              <a:avLst/>
            </a:prstGeom>
          </p:spPr>
        </p:pic>
        <p:pic>
          <p:nvPicPr>
            <p:cNvPr id="444" name="object 444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058353" y="2655771"/>
              <a:ext cx="35753" cy="43257"/>
            </a:xfrm>
            <a:prstGeom prst="rect">
              <a:avLst/>
            </a:prstGeom>
          </p:spPr>
        </p:pic>
        <p:pic>
          <p:nvPicPr>
            <p:cNvPr id="445" name="object 445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6371198" y="2693216"/>
              <a:ext cx="35753" cy="5812"/>
            </a:xfrm>
            <a:prstGeom prst="rect">
              <a:avLst/>
            </a:prstGeom>
          </p:spPr>
        </p:pic>
        <p:pic>
          <p:nvPicPr>
            <p:cNvPr id="446" name="object 446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6684043" y="2696731"/>
              <a:ext cx="35753" cy="2298"/>
            </a:xfrm>
            <a:prstGeom prst="rect">
              <a:avLst/>
            </a:prstGeom>
          </p:spPr>
        </p:pic>
        <p:pic>
          <p:nvPicPr>
            <p:cNvPr id="447" name="object 447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996887" y="2691864"/>
              <a:ext cx="35753" cy="7164"/>
            </a:xfrm>
            <a:prstGeom prst="rect">
              <a:avLst/>
            </a:prstGeom>
          </p:spPr>
        </p:pic>
        <p:sp>
          <p:nvSpPr>
            <p:cNvPr id="448" name="object 448" descr=""/>
            <p:cNvSpPr/>
            <p:nvPr/>
          </p:nvSpPr>
          <p:spPr>
            <a:xfrm>
              <a:off x="2684103" y="1482412"/>
              <a:ext cx="4380230" cy="1216660"/>
            </a:xfrm>
            <a:custGeom>
              <a:avLst/>
              <a:gdLst/>
              <a:ahLst/>
              <a:cxnLst/>
              <a:rect l="l" t="t" r="r" b="b"/>
              <a:pathLst>
                <a:path w="4380230" h="1216660">
                  <a:moveTo>
                    <a:pt x="0" y="1216617"/>
                  </a:moveTo>
                  <a:lnTo>
                    <a:pt x="0" y="0"/>
                  </a:lnTo>
                </a:path>
                <a:path w="4380230" h="1216660">
                  <a:moveTo>
                    <a:pt x="4379821" y="1216617"/>
                  </a:moveTo>
                  <a:lnTo>
                    <a:pt x="4379821" y="0"/>
                  </a:lnTo>
                </a:path>
                <a:path w="4380230" h="1216660">
                  <a:moveTo>
                    <a:pt x="0" y="1216617"/>
                  </a:moveTo>
                  <a:lnTo>
                    <a:pt x="4379821" y="1216617"/>
                  </a:lnTo>
                </a:path>
                <a:path w="4380230" h="1216660">
                  <a:moveTo>
                    <a:pt x="0" y="0"/>
                  </a:moveTo>
                  <a:lnTo>
                    <a:pt x="4379821" y="0"/>
                  </a:lnTo>
                </a:path>
              </a:pathLst>
            </a:custGeom>
            <a:ln w="1351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9" name="object 449" descr=""/>
          <p:cNvSpPr txBox="1"/>
          <p:nvPr/>
        </p:nvSpPr>
        <p:spPr>
          <a:xfrm>
            <a:off x="78741" y="6471991"/>
            <a:ext cx="3245485" cy="27368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Calibri"/>
                <a:cs typeface="Calibri"/>
              </a:rPr>
              <a:t>Hicks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et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al.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Cryst.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b="1">
                <a:latin typeface="Calibri"/>
                <a:cs typeface="Calibri"/>
              </a:rPr>
              <a:t>74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184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(2018)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0" name="object 45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5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0483" y="-27675"/>
            <a:ext cx="7218045" cy="8178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Crystallographic</a:t>
            </a:r>
            <a:r>
              <a:rPr dirty="0" spc="335"/>
              <a:t> </a:t>
            </a:r>
            <a:r>
              <a:rPr dirty="0" spc="-10"/>
              <a:t>symmetry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650735" y="1097280"/>
            <a:ext cx="2310765" cy="5603875"/>
            <a:chOff x="6650735" y="1097280"/>
            <a:chExt cx="2310765" cy="56038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6130" y="1467398"/>
              <a:ext cx="1300175" cy="14894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1463" y="1173480"/>
              <a:ext cx="1776983" cy="18775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6663" y="1097280"/>
              <a:ext cx="1978152" cy="197815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5218" y="2950403"/>
              <a:ext cx="1402828" cy="176834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2967" y="2645663"/>
              <a:ext cx="1978152" cy="21762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0735" y="2587752"/>
              <a:ext cx="2246376" cy="224637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7917" y="4625351"/>
              <a:ext cx="1963959" cy="20752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3784" y="4738721"/>
              <a:ext cx="1402828" cy="145199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0503" y="4386071"/>
              <a:ext cx="1856231" cy="18836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75703" y="4267199"/>
              <a:ext cx="2023872" cy="20238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86588" y="5780051"/>
              <a:ext cx="163018" cy="157534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451372" y="718384"/>
            <a:ext cx="8801735" cy="5285740"/>
          </a:xfrm>
          <a:prstGeom prst="rect">
            <a:avLst/>
          </a:prstGeom>
        </p:spPr>
        <p:txBody>
          <a:bodyPr wrap="square" lIns="0" tIns="223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dirty="0" sz="2400">
                <a:latin typeface="Calibri"/>
                <a:cs typeface="Calibri"/>
              </a:rPr>
              <a:t>Calculates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relevant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symmetry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groups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crystallographic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structures</a:t>
            </a:r>
            <a:endParaRPr sz="2400">
              <a:latin typeface="Calibri"/>
              <a:cs typeface="Calibri"/>
            </a:endParaRPr>
          </a:p>
          <a:p>
            <a:pPr marL="466090">
              <a:lnSpc>
                <a:spcPct val="100000"/>
              </a:lnSpc>
              <a:spcBef>
                <a:spcPts val="1450"/>
              </a:spcBef>
            </a:pP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lattice</a:t>
            </a:r>
            <a:r>
              <a:rPr dirty="0" u="sng" sz="21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point</a:t>
            </a:r>
            <a:r>
              <a:rPr dirty="0" u="sng" sz="2100" spc="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group</a:t>
            </a:r>
            <a:endParaRPr sz="2100">
              <a:latin typeface="Calibri"/>
              <a:cs typeface="Calibri"/>
            </a:endParaRPr>
          </a:p>
          <a:p>
            <a:pPr marL="466090" marR="3503295">
              <a:lnSpc>
                <a:spcPct val="186700"/>
              </a:lnSpc>
            </a:pP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reciprocal lattice</a:t>
            </a:r>
            <a:r>
              <a:rPr dirty="0" u="sng" sz="2100" spc="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point</a:t>
            </a:r>
            <a:r>
              <a:rPr dirty="0" u="sng" sz="2100" spc="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group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(BZ</a:t>
            </a:r>
            <a:r>
              <a:rPr dirty="0" sz="2100" spc="1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symmetry)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factor</a:t>
            </a:r>
            <a:r>
              <a:rPr dirty="0" u="sng" sz="2100" spc="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group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(unit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cell</a:t>
            </a:r>
            <a:r>
              <a:rPr dirty="0" sz="2100" spc="1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symmetry)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crystallographic</a:t>
            </a:r>
            <a:r>
              <a:rPr dirty="0" u="sng" sz="2100" spc="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point</a:t>
            </a:r>
            <a:r>
              <a:rPr dirty="0" u="sng" sz="21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group</a:t>
            </a:r>
            <a:endParaRPr sz="2100">
              <a:latin typeface="Calibri"/>
              <a:cs typeface="Calibri"/>
            </a:endParaRPr>
          </a:p>
          <a:p>
            <a:pPr marL="466090">
              <a:lnSpc>
                <a:spcPct val="100000"/>
              </a:lnSpc>
              <a:spcBef>
                <a:spcPts val="2185"/>
              </a:spcBef>
            </a:pP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dual</a:t>
            </a:r>
            <a:r>
              <a:rPr dirty="0" u="sng" sz="21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2100" spc="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crystallographic</a:t>
            </a:r>
            <a:r>
              <a:rPr dirty="0" u="sng" sz="2100" spc="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point</a:t>
            </a:r>
            <a:r>
              <a:rPr dirty="0" u="sng" sz="2100" spc="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group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(IBZ</a:t>
            </a:r>
            <a:r>
              <a:rPr dirty="0" sz="2100" spc="4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symmetry)</a:t>
            </a:r>
            <a:endParaRPr sz="2100">
              <a:latin typeface="Calibri"/>
              <a:cs typeface="Calibri"/>
            </a:endParaRPr>
          </a:p>
          <a:p>
            <a:pPr marL="466090" marR="5412740">
              <a:lnSpc>
                <a:spcPts val="4700"/>
              </a:lnSpc>
              <a:spcBef>
                <a:spcPts val="500"/>
              </a:spcBef>
            </a:pP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Patterson</a:t>
            </a:r>
            <a:r>
              <a:rPr dirty="0" u="sng" sz="2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symmetry</a:t>
            </a:r>
            <a:r>
              <a:rPr dirty="0" u="sng" sz="21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group</a:t>
            </a:r>
            <a:r>
              <a:rPr dirty="0" sz="2100" spc="-20"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</a:t>
            </a:r>
            <a:r>
              <a:rPr dirty="0" u="sng" sz="2100" spc="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group</a:t>
            </a:r>
            <a:endParaRPr sz="2100">
              <a:latin typeface="Calibri"/>
              <a:cs typeface="Calibri"/>
            </a:endParaRPr>
          </a:p>
          <a:p>
            <a:pPr marL="466090">
              <a:lnSpc>
                <a:spcPct val="100000"/>
              </a:lnSpc>
              <a:spcBef>
                <a:spcPts val="1664"/>
              </a:spcBef>
            </a:pP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site</a:t>
            </a:r>
            <a:r>
              <a:rPr dirty="0" u="sng" sz="2100" spc="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point</a:t>
            </a:r>
            <a:r>
              <a:rPr dirty="0" u="sng" sz="2100" spc="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group</a:t>
            </a:r>
            <a:r>
              <a:rPr dirty="0" sz="2100" spc="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(atom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point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symmetry)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373622" y="1642872"/>
            <a:ext cx="1995805" cy="4276725"/>
            <a:chOff x="9373622" y="1642872"/>
            <a:chExt cx="1995805" cy="4276725"/>
          </a:xfrm>
        </p:grpSpPr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8703" y="3668130"/>
              <a:ext cx="1963959" cy="225129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732669" y="2990583"/>
              <a:ext cx="296545" cy="303530"/>
            </a:xfrm>
            <a:custGeom>
              <a:avLst/>
              <a:gdLst/>
              <a:ahLst/>
              <a:cxnLst/>
              <a:rect l="l" t="t" r="r" b="b"/>
              <a:pathLst>
                <a:path w="296545" h="303529">
                  <a:moveTo>
                    <a:pt x="278342" y="18052"/>
                  </a:moveTo>
                  <a:lnTo>
                    <a:pt x="266197" y="21417"/>
                  </a:lnTo>
                  <a:lnTo>
                    <a:pt x="0" y="294600"/>
                  </a:lnTo>
                  <a:lnTo>
                    <a:pt x="9095" y="303462"/>
                  </a:lnTo>
                  <a:lnTo>
                    <a:pt x="275293" y="30279"/>
                  </a:lnTo>
                  <a:lnTo>
                    <a:pt x="278342" y="18052"/>
                  </a:lnTo>
                  <a:close/>
                </a:path>
                <a:path w="296545" h="303529">
                  <a:moveTo>
                    <a:pt x="294786" y="4593"/>
                  </a:moveTo>
                  <a:lnTo>
                    <a:pt x="282590" y="4593"/>
                  </a:lnTo>
                  <a:lnTo>
                    <a:pt x="291685" y="13456"/>
                  </a:lnTo>
                  <a:lnTo>
                    <a:pt x="275293" y="30279"/>
                  </a:lnTo>
                  <a:lnTo>
                    <a:pt x="258782" y="96489"/>
                  </a:lnTo>
                  <a:lnTo>
                    <a:pt x="260854" y="99935"/>
                  </a:lnTo>
                  <a:lnTo>
                    <a:pt x="267658" y="101631"/>
                  </a:lnTo>
                  <a:lnTo>
                    <a:pt x="271105" y="99561"/>
                  </a:lnTo>
                  <a:lnTo>
                    <a:pt x="294786" y="4593"/>
                  </a:lnTo>
                  <a:close/>
                </a:path>
                <a:path w="296545" h="303529">
                  <a:moveTo>
                    <a:pt x="295931" y="0"/>
                  </a:moveTo>
                  <a:lnTo>
                    <a:pt x="197046" y="27396"/>
                  </a:lnTo>
                  <a:lnTo>
                    <a:pt x="195066" y="30895"/>
                  </a:lnTo>
                  <a:lnTo>
                    <a:pt x="196938" y="37655"/>
                  </a:lnTo>
                  <a:lnTo>
                    <a:pt x="200437" y="39635"/>
                  </a:lnTo>
                  <a:lnTo>
                    <a:pt x="266197" y="21417"/>
                  </a:lnTo>
                  <a:lnTo>
                    <a:pt x="282590" y="4593"/>
                  </a:lnTo>
                  <a:lnTo>
                    <a:pt x="294786" y="4593"/>
                  </a:lnTo>
                  <a:lnTo>
                    <a:pt x="295931" y="0"/>
                  </a:lnTo>
                  <a:close/>
                </a:path>
                <a:path w="296545" h="303529">
                  <a:moveTo>
                    <a:pt x="285563" y="7490"/>
                  </a:moveTo>
                  <a:lnTo>
                    <a:pt x="280976" y="7490"/>
                  </a:lnTo>
                  <a:lnTo>
                    <a:pt x="288832" y="15146"/>
                  </a:lnTo>
                  <a:lnTo>
                    <a:pt x="278342" y="18052"/>
                  </a:lnTo>
                  <a:lnTo>
                    <a:pt x="275293" y="30279"/>
                  </a:lnTo>
                  <a:lnTo>
                    <a:pt x="291685" y="13456"/>
                  </a:lnTo>
                  <a:lnTo>
                    <a:pt x="285563" y="7490"/>
                  </a:lnTo>
                  <a:close/>
                </a:path>
                <a:path w="296545" h="303529">
                  <a:moveTo>
                    <a:pt x="282590" y="4593"/>
                  </a:moveTo>
                  <a:lnTo>
                    <a:pt x="266197" y="21417"/>
                  </a:lnTo>
                  <a:lnTo>
                    <a:pt x="278342" y="18052"/>
                  </a:lnTo>
                  <a:lnTo>
                    <a:pt x="280976" y="7490"/>
                  </a:lnTo>
                  <a:lnTo>
                    <a:pt x="285563" y="7490"/>
                  </a:lnTo>
                  <a:lnTo>
                    <a:pt x="282590" y="4593"/>
                  </a:lnTo>
                  <a:close/>
                </a:path>
                <a:path w="296545" h="303529">
                  <a:moveTo>
                    <a:pt x="280976" y="7490"/>
                  </a:moveTo>
                  <a:lnTo>
                    <a:pt x="278342" y="18052"/>
                  </a:lnTo>
                  <a:lnTo>
                    <a:pt x="288832" y="15146"/>
                  </a:lnTo>
                  <a:lnTo>
                    <a:pt x="280976" y="74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2264" y="1642872"/>
              <a:ext cx="1636776" cy="16946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3622" y="2100230"/>
              <a:ext cx="1348854" cy="1700307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8741" y="6471991"/>
            <a:ext cx="3245485" cy="27368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>
                <a:latin typeface="Calibri"/>
                <a:cs typeface="Calibri"/>
              </a:rPr>
              <a:t>Hicks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et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al.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Cryst.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b="1">
                <a:latin typeface="Calibri"/>
                <a:cs typeface="Calibri"/>
              </a:rPr>
              <a:t>74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184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(2018)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5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98980">
              <a:lnSpc>
                <a:spcPct val="100000"/>
              </a:lnSpc>
              <a:spcBef>
                <a:spcPts val="95"/>
              </a:spcBef>
            </a:pPr>
            <a:r>
              <a:rPr dirty="0"/>
              <a:t>Symmetry</a:t>
            </a:r>
            <a:r>
              <a:rPr dirty="0" spc="395"/>
              <a:t> </a:t>
            </a:r>
            <a:r>
              <a:rPr dirty="0" spc="-10"/>
              <a:t>descriptions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1027" y="6456172"/>
            <a:ext cx="6774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Hicks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et</a:t>
            </a:r>
            <a:r>
              <a:rPr dirty="0" sz="1600" spc="-3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al</a:t>
            </a:r>
            <a:r>
              <a:rPr dirty="0" sz="1600">
                <a:latin typeface="Calibri"/>
                <a:cs typeface="Calibri"/>
              </a:rPr>
              <a:t>.,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Acta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Cryst.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b="1">
                <a:latin typeface="Calibri"/>
                <a:cs typeface="Calibri"/>
              </a:rPr>
              <a:t>74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184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(2018);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Hahn,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Kluwer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Academic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Publishers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(2002)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20780" y="1113535"/>
            <a:ext cx="66338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Calibri"/>
                <a:cs typeface="Calibri"/>
              </a:rPr>
              <a:t>consistent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with International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Tables</a:t>
            </a:r>
            <a:r>
              <a:rPr dirty="0" sz="2100" spc="-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for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Crystallography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(ITC)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310403" y="1654817"/>
            <a:ext cx="2353945" cy="3303904"/>
            <a:chOff x="5310403" y="1654817"/>
            <a:chExt cx="2353945" cy="3303904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9928" y="1664342"/>
              <a:ext cx="2334748" cy="328464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15165" y="1659580"/>
              <a:ext cx="2344420" cy="3294379"/>
            </a:xfrm>
            <a:custGeom>
              <a:avLst/>
              <a:gdLst/>
              <a:ahLst/>
              <a:cxnLst/>
              <a:rect l="l" t="t" r="r" b="b"/>
              <a:pathLst>
                <a:path w="2344420" h="3294379">
                  <a:moveTo>
                    <a:pt x="0" y="0"/>
                  </a:moveTo>
                  <a:lnTo>
                    <a:pt x="2344275" y="0"/>
                  </a:lnTo>
                  <a:lnTo>
                    <a:pt x="2344275" y="3294165"/>
                  </a:lnTo>
                  <a:lnTo>
                    <a:pt x="0" y="32941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7876375" y="1685035"/>
            <a:ext cx="3356610" cy="1507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620" indent="-121920">
              <a:lnSpc>
                <a:spcPts val="2125"/>
              </a:lnSpc>
              <a:spcBef>
                <a:spcPts val="100"/>
              </a:spcBef>
              <a:buChar char="-"/>
              <a:tabLst>
                <a:tab pos="134620" algn="l"/>
              </a:tabLst>
            </a:pPr>
            <a:r>
              <a:rPr dirty="0" sz="1800" spc="-10">
                <a:latin typeface="Calibri"/>
                <a:cs typeface="Calibri"/>
              </a:rPr>
              <a:t>standard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space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group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label</a:t>
            </a:r>
            <a:endParaRPr sz="1800">
              <a:latin typeface="Calibri"/>
              <a:cs typeface="Calibri"/>
            </a:endParaRPr>
          </a:p>
          <a:p>
            <a:pPr marL="134620" indent="-121920">
              <a:lnSpc>
                <a:spcPts val="2125"/>
              </a:lnSpc>
              <a:buChar char="-"/>
              <a:tabLst>
                <a:tab pos="134620" algn="l"/>
              </a:tabLst>
            </a:pPr>
            <a:r>
              <a:rPr dirty="0" sz="1800">
                <a:latin typeface="Calibri"/>
                <a:cs typeface="Calibri"/>
              </a:rPr>
              <a:t>space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group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setting</a:t>
            </a:r>
            <a:endParaRPr sz="1800">
              <a:latin typeface="Calibri"/>
              <a:cs typeface="Calibri"/>
            </a:endParaRPr>
          </a:p>
          <a:p>
            <a:pPr marL="134620" indent="-121920">
              <a:lnSpc>
                <a:spcPct val="100000"/>
              </a:lnSpc>
              <a:spcBef>
                <a:spcPts val="45"/>
              </a:spcBef>
              <a:buChar char="-"/>
              <a:tabLst>
                <a:tab pos="134620" algn="l"/>
              </a:tabLst>
            </a:pPr>
            <a:r>
              <a:rPr dirty="0" sz="1800" spc="-20">
                <a:latin typeface="Calibri"/>
                <a:cs typeface="Calibri"/>
              </a:rPr>
              <a:t>Wyckoff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positions</a:t>
            </a:r>
            <a:endParaRPr sz="1800">
              <a:latin typeface="Calibri"/>
              <a:cs typeface="Calibri"/>
            </a:endParaRPr>
          </a:p>
          <a:p>
            <a:pPr algn="ctr" marL="451484">
              <a:lnSpc>
                <a:spcPct val="100000"/>
              </a:lnSpc>
              <a:spcBef>
                <a:spcPts val="1190"/>
              </a:spcBef>
              <a:tabLst>
                <a:tab pos="1283335" algn="l"/>
                <a:tab pos="1786255" algn="l"/>
                <a:tab pos="2301240" algn="l"/>
              </a:tabLst>
            </a:pPr>
            <a:r>
              <a:rPr dirty="0" sz="3350" spc="215">
                <a:latin typeface="Cambria"/>
                <a:cs typeface="Cambria"/>
              </a:rPr>
              <a:t>Ag</a:t>
            </a:r>
            <a:r>
              <a:rPr dirty="0" sz="3350">
                <a:latin typeface="Cambria"/>
                <a:cs typeface="Cambria"/>
              </a:rPr>
              <a:t>	</a:t>
            </a:r>
            <a:r>
              <a:rPr dirty="0" sz="3350" spc="-50">
                <a:latin typeface="Cambria"/>
                <a:cs typeface="Cambria"/>
              </a:rPr>
              <a:t>4</a:t>
            </a:r>
            <a:r>
              <a:rPr dirty="0" sz="3350">
                <a:latin typeface="Cambria"/>
                <a:cs typeface="Cambria"/>
              </a:rPr>
              <a:t>	</a:t>
            </a:r>
            <a:r>
              <a:rPr dirty="0" sz="3350" spc="-50" i="1">
                <a:latin typeface="メイリオ"/>
                <a:cs typeface="メイリオ"/>
              </a:rPr>
              <a:t>a</a:t>
            </a:r>
            <a:r>
              <a:rPr dirty="0" sz="3350" i="1">
                <a:latin typeface="メイリオ"/>
                <a:cs typeface="メイリオ"/>
              </a:rPr>
              <a:t>	</a:t>
            </a:r>
            <a:r>
              <a:rPr dirty="0" sz="3350" spc="-215">
                <a:latin typeface="Cambria"/>
                <a:cs typeface="Cambria"/>
              </a:rPr>
              <a:t>0</a:t>
            </a:r>
            <a:r>
              <a:rPr dirty="0" sz="3350" spc="-215" i="1">
                <a:latin typeface="メイリオ"/>
                <a:cs typeface="メイリオ"/>
              </a:rPr>
              <a:t>,</a:t>
            </a:r>
            <a:r>
              <a:rPr dirty="0" sz="3350" spc="-560" i="1">
                <a:latin typeface="メイリオ"/>
                <a:cs typeface="メイリオ"/>
              </a:rPr>
              <a:t> </a:t>
            </a:r>
            <a:r>
              <a:rPr dirty="0" sz="3350" spc="-215">
                <a:latin typeface="Cambria"/>
                <a:cs typeface="Cambria"/>
              </a:rPr>
              <a:t>0</a:t>
            </a:r>
            <a:r>
              <a:rPr dirty="0" sz="3350" spc="-215" i="1">
                <a:latin typeface="メイリオ"/>
                <a:cs typeface="メイリオ"/>
              </a:rPr>
              <a:t>,</a:t>
            </a:r>
            <a:r>
              <a:rPr dirty="0" sz="3350" spc="-560" i="1">
                <a:latin typeface="メイリオ"/>
                <a:cs typeface="メイリオ"/>
              </a:rPr>
              <a:t> </a:t>
            </a:r>
            <a:r>
              <a:rPr dirty="0" sz="3350" spc="-50">
                <a:latin typeface="Cambria"/>
                <a:cs typeface="Cambria"/>
              </a:rPr>
              <a:t>0</a:t>
            </a:r>
            <a:endParaRPr sz="335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44310" y="1126090"/>
            <a:ext cx="3589654" cy="250063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</a:t>
            </a:r>
            <a:r>
              <a:rPr dirty="0" u="sng" sz="2000" spc="-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group</a:t>
            </a:r>
            <a:r>
              <a:rPr dirty="0" u="sng" sz="2000" spc="-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number</a:t>
            </a:r>
            <a:r>
              <a:rPr dirty="0" u="sng" sz="2000" spc="-5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(1-</a:t>
            </a:r>
            <a:r>
              <a:rPr dirty="0" u="sng" sz="20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230)</a:t>
            </a:r>
            <a:endParaRPr sz="2000">
              <a:latin typeface="Calibri"/>
              <a:cs typeface="Calibri"/>
            </a:endParaRPr>
          </a:p>
          <a:p>
            <a:pPr algn="ctr" marR="72390">
              <a:lnSpc>
                <a:spcPct val="100000"/>
              </a:lnSpc>
              <a:spcBef>
                <a:spcPts val="305"/>
              </a:spcBef>
            </a:pPr>
            <a:r>
              <a:rPr dirty="0" sz="2800" spc="-25">
                <a:latin typeface="Cambria Math"/>
                <a:cs typeface="Cambria Math"/>
              </a:rPr>
              <a:t>225</a:t>
            </a:r>
            <a:endParaRPr sz="2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2385"/>
              </a:spcBef>
            </a:pP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International</a:t>
            </a:r>
            <a:r>
              <a:rPr dirty="0" u="sng" sz="20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(Hermann-Mauguin)</a:t>
            </a:r>
            <a:endParaRPr sz="2000">
              <a:latin typeface="Calibri"/>
              <a:cs typeface="Calibri"/>
            </a:endParaRPr>
          </a:p>
          <a:p>
            <a:pPr algn="ctr" marR="78740">
              <a:lnSpc>
                <a:spcPct val="100000"/>
              </a:lnSpc>
              <a:spcBef>
                <a:spcPts val="350"/>
              </a:spcBef>
            </a:pPr>
            <a:r>
              <a:rPr dirty="0" sz="2800" spc="-130">
                <a:latin typeface="Cambria Math"/>
                <a:cs typeface="Cambria Math"/>
              </a:rPr>
              <a:t>𝐹</a:t>
            </a:r>
            <a:r>
              <a:rPr dirty="0" sz="2800" spc="-80">
                <a:latin typeface="Cambria Math"/>
                <a:cs typeface="Cambria Math"/>
              </a:rPr>
              <a:t>𝑚</a:t>
            </a:r>
            <a:r>
              <a:rPr dirty="0" sz="2800" spc="-1510">
                <a:latin typeface="Cambria Math"/>
                <a:cs typeface="Cambria Math"/>
              </a:rPr>
              <a:t>3</a:t>
            </a:r>
            <a:r>
              <a:rPr dirty="0" baseline="10912" sz="4200" spc="60">
                <a:latin typeface="Cambria Math"/>
                <a:cs typeface="Cambria Math"/>
              </a:rPr>
              <a:t>#</a:t>
            </a:r>
            <a:r>
              <a:rPr dirty="0" sz="2800" spc="-130">
                <a:latin typeface="Cambria Math"/>
                <a:cs typeface="Cambria Math"/>
              </a:rPr>
              <a:t>𝑚</a:t>
            </a:r>
            <a:endParaRPr sz="2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2315"/>
              </a:spcBef>
            </a:pP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Schoenflies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53673" y="3517900"/>
            <a:ext cx="471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825" sz="4200" spc="277">
                <a:latin typeface="Cambria Math"/>
                <a:cs typeface="Cambria Math"/>
              </a:rPr>
              <a:t>𝑂</a:t>
            </a:r>
            <a:r>
              <a:rPr dirty="0" sz="2000" spc="185">
                <a:latin typeface="Cambria Math"/>
                <a:cs typeface="Cambria Math"/>
              </a:rPr>
              <a:t>"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46671" y="3845052"/>
            <a:ext cx="2298065" cy="2405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8120">
              <a:lnSpc>
                <a:spcPct val="100000"/>
              </a:lnSpc>
              <a:spcBef>
                <a:spcPts val="100"/>
              </a:spcBef>
            </a:pPr>
            <a:r>
              <a:rPr dirty="0" sz="2000" spc="615">
                <a:latin typeface="Cambria Math"/>
                <a:cs typeface="Cambria Math"/>
              </a:rPr>
              <a:t>!</a:t>
            </a:r>
            <a:endParaRPr sz="2000">
              <a:latin typeface="Cambria Math"/>
              <a:cs typeface="Cambria Math"/>
            </a:endParaRPr>
          </a:p>
          <a:p>
            <a:pPr algn="ctr" marL="86360">
              <a:lnSpc>
                <a:spcPct val="100000"/>
              </a:lnSpc>
              <a:spcBef>
                <a:spcPts val="1725"/>
              </a:spcBef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Hall</a:t>
            </a:r>
            <a:r>
              <a:rPr dirty="0" u="sng" sz="20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symbol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z="2800">
                <a:latin typeface="Cambria Math"/>
                <a:cs typeface="Cambria Math"/>
              </a:rPr>
              <a:t>𝐹</a:t>
            </a:r>
            <a:r>
              <a:rPr dirty="0" sz="2800" spc="80">
                <a:latin typeface="Cambria Math"/>
                <a:cs typeface="Cambria Math"/>
              </a:rPr>
              <a:t> </a:t>
            </a:r>
            <a:r>
              <a:rPr dirty="0" sz="2800">
                <a:latin typeface="Cambria Math"/>
                <a:cs typeface="Cambria Math"/>
              </a:rPr>
              <a:t>4/𝑚</a:t>
            </a:r>
            <a:r>
              <a:rPr dirty="0" sz="2800" spc="25">
                <a:latin typeface="Cambria Math"/>
                <a:cs typeface="Cambria Math"/>
              </a:rPr>
              <a:t> </a:t>
            </a:r>
            <a:r>
              <a:rPr dirty="0" sz="2800">
                <a:latin typeface="Cambria Math"/>
                <a:cs typeface="Cambria Math"/>
              </a:rPr>
              <a:t>−3</a:t>
            </a:r>
            <a:r>
              <a:rPr dirty="0" sz="2800" spc="-25">
                <a:latin typeface="Cambria Math"/>
                <a:cs typeface="Cambria Math"/>
              </a:rPr>
              <a:t> 2/𝑚</a:t>
            </a:r>
            <a:endParaRPr sz="2800">
              <a:latin typeface="Cambria Math"/>
              <a:cs typeface="Cambria Math"/>
            </a:endParaRPr>
          </a:p>
          <a:p>
            <a:pPr algn="ctr" marL="156210">
              <a:lnSpc>
                <a:spcPct val="100000"/>
              </a:lnSpc>
              <a:spcBef>
                <a:spcPts val="2265"/>
              </a:spcBef>
            </a:pP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Pearson</a:t>
            </a:r>
            <a:r>
              <a:rPr dirty="0" u="sng" sz="2000" spc="-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symbol</a:t>
            </a:r>
            <a:endParaRPr sz="2000">
              <a:latin typeface="Calibri"/>
              <a:cs typeface="Calibri"/>
            </a:endParaRPr>
          </a:p>
          <a:p>
            <a:pPr algn="ctr" marL="75565">
              <a:lnSpc>
                <a:spcPct val="100000"/>
              </a:lnSpc>
              <a:spcBef>
                <a:spcPts val="400"/>
              </a:spcBef>
            </a:pPr>
            <a:r>
              <a:rPr dirty="0" sz="2800" spc="-25">
                <a:latin typeface="Cambria Math"/>
                <a:cs typeface="Cambria Math"/>
              </a:rPr>
              <a:t>cF4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953999" y="5296679"/>
            <a:ext cx="1742439" cy="84074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537210" algn="l"/>
              </a:tabLst>
            </a:pPr>
            <a:r>
              <a:rPr dirty="0" sz="2100" spc="125">
                <a:latin typeface="Cambria"/>
                <a:cs typeface="Cambria"/>
              </a:rPr>
              <a:t>Ag</a:t>
            </a:r>
            <a:r>
              <a:rPr dirty="0" sz="2100">
                <a:latin typeface="Cambria"/>
                <a:cs typeface="Cambria"/>
              </a:rPr>
              <a:t>	</a:t>
            </a:r>
            <a:r>
              <a:rPr dirty="0" sz="2100" spc="-130">
                <a:latin typeface="Cambria"/>
                <a:cs typeface="Cambria"/>
              </a:rPr>
              <a:t>0</a:t>
            </a:r>
            <a:r>
              <a:rPr dirty="0" sz="2100" spc="-130" i="1">
                <a:latin typeface="メイリオ"/>
                <a:cs typeface="メイリオ"/>
              </a:rPr>
              <a:t>,</a:t>
            </a:r>
            <a:r>
              <a:rPr dirty="0" sz="2100" spc="-345" i="1">
                <a:latin typeface="メイリオ"/>
                <a:cs typeface="メイリオ"/>
              </a:rPr>
              <a:t> </a:t>
            </a:r>
            <a:r>
              <a:rPr dirty="0" sz="2100" spc="-130">
                <a:latin typeface="Cambria"/>
                <a:cs typeface="Cambria"/>
              </a:rPr>
              <a:t>0</a:t>
            </a:r>
            <a:r>
              <a:rPr dirty="0" sz="2100" spc="-130" i="1">
                <a:latin typeface="メイリオ"/>
                <a:cs typeface="メイリオ"/>
              </a:rPr>
              <a:t>,</a:t>
            </a:r>
            <a:r>
              <a:rPr dirty="0" sz="2100" spc="-345" i="1">
                <a:latin typeface="メイリオ"/>
                <a:cs typeface="メイリオ"/>
              </a:rPr>
              <a:t> </a:t>
            </a:r>
            <a:r>
              <a:rPr dirty="0" sz="2100" spc="-50">
                <a:latin typeface="Cambria"/>
                <a:cs typeface="Cambria"/>
              </a:rPr>
              <a:t>0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537210" algn="l"/>
              </a:tabLst>
            </a:pPr>
            <a:r>
              <a:rPr dirty="0" sz="2100" spc="125">
                <a:latin typeface="Cambria"/>
                <a:cs typeface="Cambria"/>
              </a:rPr>
              <a:t>Ag</a:t>
            </a:r>
            <a:r>
              <a:rPr dirty="0" sz="2100">
                <a:latin typeface="Cambria"/>
                <a:cs typeface="Cambria"/>
              </a:rPr>
              <a:t>	</a:t>
            </a:r>
            <a:r>
              <a:rPr dirty="0" sz="2100" spc="-130">
                <a:latin typeface="Cambria"/>
                <a:cs typeface="Cambria"/>
              </a:rPr>
              <a:t>0</a:t>
            </a:r>
            <a:r>
              <a:rPr dirty="0" sz="2100" spc="-130" i="1">
                <a:latin typeface="メイリオ"/>
                <a:cs typeface="メイリオ"/>
              </a:rPr>
              <a:t>,</a:t>
            </a:r>
            <a:r>
              <a:rPr dirty="0" sz="2100" spc="-340" i="1">
                <a:latin typeface="メイリオ"/>
                <a:cs typeface="メイリオ"/>
              </a:rPr>
              <a:t> </a:t>
            </a:r>
            <a:r>
              <a:rPr dirty="0" sz="2100" spc="-60">
                <a:latin typeface="Cambria"/>
                <a:cs typeface="Cambria"/>
              </a:rPr>
              <a:t>1</a:t>
            </a:r>
            <a:r>
              <a:rPr dirty="0" sz="2100" spc="-60" i="1">
                <a:latin typeface="メイリオ"/>
                <a:cs typeface="メイリオ"/>
              </a:rPr>
              <a:t>/</a:t>
            </a:r>
            <a:r>
              <a:rPr dirty="0" sz="2100" spc="-60">
                <a:latin typeface="Cambria"/>
                <a:cs typeface="Cambria"/>
              </a:rPr>
              <a:t>2</a:t>
            </a:r>
            <a:r>
              <a:rPr dirty="0" sz="2100" spc="-60" i="1">
                <a:latin typeface="メイリオ"/>
                <a:cs typeface="メイリオ"/>
              </a:rPr>
              <a:t>,</a:t>
            </a:r>
            <a:r>
              <a:rPr dirty="0" sz="2100" spc="-340" i="1">
                <a:latin typeface="メイリオ"/>
                <a:cs typeface="メイリオ"/>
              </a:rPr>
              <a:t> </a:t>
            </a:r>
            <a:r>
              <a:rPr dirty="0" sz="2100" spc="-25">
                <a:latin typeface="Cambria"/>
                <a:cs typeface="Cambria"/>
              </a:rPr>
              <a:t>1</a:t>
            </a:r>
            <a:r>
              <a:rPr dirty="0" sz="2100" spc="-25" i="1">
                <a:latin typeface="メイリオ"/>
                <a:cs typeface="メイリオ"/>
              </a:rPr>
              <a:t>/</a:t>
            </a:r>
            <a:r>
              <a:rPr dirty="0" sz="2100" spc="-25">
                <a:latin typeface="Cambria"/>
                <a:cs typeface="Cambria"/>
              </a:rPr>
              <a:t>2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938202" y="3558199"/>
            <a:ext cx="1435735" cy="400685"/>
          </a:xfrm>
          <a:prstGeom prst="rect">
            <a:avLst/>
          </a:prstGeom>
          <a:solidFill>
            <a:srgbClr val="F2F2F2"/>
          </a:solidFill>
          <a:ln w="9525">
            <a:solidFill>
              <a:srgbClr val="000000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270"/>
              </a:spcBef>
            </a:pPr>
            <a:r>
              <a:rPr dirty="0" sz="2000" spc="-10">
                <a:latin typeface="Calibri"/>
                <a:cs typeface="Calibri"/>
              </a:rPr>
              <a:t>multiplicity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99457" y="4053536"/>
            <a:ext cx="2019935" cy="400685"/>
          </a:xfrm>
          <a:prstGeom prst="rect">
            <a:avLst/>
          </a:prstGeom>
          <a:solidFill>
            <a:srgbClr val="F2F2F2"/>
          </a:solidFill>
          <a:ln w="9525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254"/>
              </a:spcBef>
            </a:pPr>
            <a:r>
              <a:rPr dirty="0" sz="2000">
                <a:latin typeface="Calibri"/>
                <a:cs typeface="Calibri"/>
              </a:rPr>
              <a:t>letter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designation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456424" y="4548873"/>
            <a:ext cx="2860040" cy="400685"/>
          </a:xfrm>
          <a:prstGeom prst="rect">
            <a:avLst/>
          </a:prstGeom>
          <a:solidFill>
            <a:srgbClr val="F2F2F2"/>
          </a:solidFill>
          <a:ln w="9525">
            <a:solidFill>
              <a:srgbClr val="000000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270"/>
              </a:spcBef>
            </a:pPr>
            <a:r>
              <a:rPr dirty="0" sz="2000" spc="-10">
                <a:latin typeface="Calibri"/>
                <a:cs typeface="Calibri"/>
              </a:rPr>
              <a:t>representative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coordinate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72800" y="5409317"/>
            <a:ext cx="1629410" cy="708025"/>
          </a:xfrm>
          <a:prstGeom prst="rect">
            <a:avLst/>
          </a:prstGeom>
          <a:solidFill>
            <a:srgbClr val="F2F2F2"/>
          </a:solidFill>
          <a:ln w="9525">
            <a:solidFill>
              <a:srgbClr val="000000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207645" marR="200660" indent="228600">
              <a:lnSpc>
                <a:spcPct val="100000"/>
              </a:lnSpc>
              <a:spcBef>
                <a:spcPts val="260"/>
              </a:spcBef>
            </a:pPr>
            <a:r>
              <a:rPr dirty="0" sz="2000" spc="-10">
                <a:latin typeface="Calibri"/>
                <a:cs typeface="Calibri"/>
              </a:rPr>
              <a:t>expand </a:t>
            </a:r>
            <a:r>
              <a:rPr dirty="0" sz="2000" spc="-20">
                <a:latin typeface="Calibri"/>
                <a:cs typeface="Calibri"/>
              </a:rPr>
              <a:t>coordinates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9212696" y="3243143"/>
            <a:ext cx="127000" cy="299085"/>
          </a:xfrm>
          <a:custGeom>
            <a:avLst/>
            <a:gdLst/>
            <a:ahLst/>
            <a:cxnLst/>
            <a:rect l="l" t="t" r="r" b="b"/>
            <a:pathLst>
              <a:path w="127000" h="299085">
                <a:moveTo>
                  <a:pt x="71437" y="114300"/>
                </a:moveTo>
                <a:lnTo>
                  <a:pt x="55562" y="114300"/>
                </a:lnTo>
                <a:lnTo>
                  <a:pt x="55561" y="298959"/>
                </a:lnTo>
                <a:lnTo>
                  <a:pt x="71436" y="298959"/>
                </a:lnTo>
                <a:lnTo>
                  <a:pt x="71437" y="114300"/>
                </a:lnTo>
                <a:close/>
              </a:path>
              <a:path w="127000" h="299085">
                <a:moveTo>
                  <a:pt x="63500" y="0"/>
                </a:moveTo>
                <a:lnTo>
                  <a:pt x="0" y="127000"/>
                </a:lnTo>
                <a:lnTo>
                  <a:pt x="55562" y="127000"/>
                </a:lnTo>
                <a:lnTo>
                  <a:pt x="55562" y="114300"/>
                </a:lnTo>
                <a:lnTo>
                  <a:pt x="120648" y="114300"/>
                </a:lnTo>
                <a:lnTo>
                  <a:pt x="63500" y="0"/>
                </a:lnTo>
                <a:close/>
              </a:path>
              <a:path w="127000" h="299085">
                <a:moveTo>
                  <a:pt x="120648" y="114300"/>
                </a:moveTo>
                <a:lnTo>
                  <a:pt x="71437" y="114300"/>
                </a:lnTo>
                <a:lnTo>
                  <a:pt x="71437" y="127000"/>
                </a:lnTo>
                <a:lnTo>
                  <a:pt x="126998" y="127000"/>
                </a:lnTo>
                <a:lnTo>
                  <a:pt x="120648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9717121" y="3243143"/>
            <a:ext cx="127000" cy="805180"/>
          </a:xfrm>
          <a:custGeom>
            <a:avLst/>
            <a:gdLst/>
            <a:ahLst/>
            <a:cxnLst/>
            <a:rect l="l" t="t" r="r" b="b"/>
            <a:pathLst>
              <a:path w="127000" h="805179">
                <a:moveTo>
                  <a:pt x="71436" y="126978"/>
                </a:moveTo>
                <a:lnTo>
                  <a:pt x="55561" y="127020"/>
                </a:lnTo>
                <a:lnTo>
                  <a:pt x="57336" y="805094"/>
                </a:lnTo>
                <a:lnTo>
                  <a:pt x="73211" y="805053"/>
                </a:lnTo>
                <a:lnTo>
                  <a:pt x="71436" y="126978"/>
                </a:lnTo>
                <a:close/>
              </a:path>
              <a:path w="127000" h="805179">
                <a:moveTo>
                  <a:pt x="63167" y="0"/>
                </a:moveTo>
                <a:lnTo>
                  <a:pt x="0" y="127165"/>
                </a:lnTo>
                <a:lnTo>
                  <a:pt x="55561" y="127020"/>
                </a:lnTo>
                <a:lnTo>
                  <a:pt x="55528" y="114320"/>
                </a:lnTo>
                <a:lnTo>
                  <a:pt x="120680" y="114278"/>
                </a:lnTo>
                <a:lnTo>
                  <a:pt x="63167" y="0"/>
                </a:lnTo>
                <a:close/>
              </a:path>
              <a:path w="127000" h="805179">
                <a:moveTo>
                  <a:pt x="71403" y="114278"/>
                </a:moveTo>
                <a:lnTo>
                  <a:pt x="55528" y="114320"/>
                </a:lnTo>
                <a:lnTo>
                  <a:pt x="55561" y="127020"/>
                </a:lnTo>
                <a:lnTo>
                  <a:pt x="71436" y="126978"/>
                </a:lnTo>
                <a:lnTo>
                  <a:pt x="71403" y="114278"/>
                </a:lnTo>
                <a:close/>
              </a:path>
              <a:path w="127000" h="805179">
                <a:moveTo>
                  <a:pt x="120680" y="114278"/>
                </a:moveTo>
                <a:lnTo>
                  <a:pt x="71403" y="114278"/>
                </a:lnTo>
                <a:lnTo>
                  <a:pt x="71436" y="126978"/>
                </a:lnTo>
                <a:lnTo>
                  <a:pt x="126998" y="126833"/>
                </a:lnTo>
                <a:lnTo>
                  <a:pt x="120680" y="114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0629613" y="3243143"/>
            <a:ext cx="127000" cy="1306195"/>
          </a:xfrm>
          <a:custGeom>
            <a:avLst/>
            <a:gdLst/>
            <a:ahLst/>
            <a:cxnLst/>
            <a:rect l="l" t="t" r="r" b="b"/>
            <a:pathLst>
              <a:path w="127000" h="1306195">
                <a:moveTo>
                  <a:pt x="71437" y="114300"/>
                </a:moveTo>
                <a:lnTo>
                  <a:pt x="55562" y="114300"/>
                </a:lnTo>
                <a:lnTo>
                  <a:pt x="55561" y="1305730"/>
                </a:lnTo>
                <a:lnTo>
                  <a:pt x="71436" y="1305730"/>
                </a:lnTo>
                <a:lnTo>
                  <a:pt x="71437" y="114300"/>
                </a:lnTo>
                <a:close/>
              </a:path>
              <a:path w="127000" h="1306195">
                <a:moveTo>
                  <a:pt x="63500" y="0"/>
                </a:moveTo>
                <a:lnTo>
                  <a:pt x="0" y="127000"/>
                </a:lnTo>
                <a:lnTo>
                  <a:pt x="55562" y="127000"/>
                </a:lnTo>
                <a:lnTo>
                  <a:pt x="55562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1306195">
                <a:moveTo>
                  <a:pt x="120650" y="114300"/>
                </a:moveTo>
                <a:lnTo>
                  <a:pt x="71437" y="114300"/>
                </a:lnTo>
                <a:lnTo>
                  <a:pt x="71437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0057377" y="5288724"/>
            <a:ext cx="1742439" cy="8407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7299"/>
              </a:lnSpc>
              <a:spcBef>
                <a:spcPts val="90"/>
              </a:spcBef>
              <a:tabLst>
                <a:tab pos="537210" algn="l"/>
              </a:tabLst>
            </a:pPr>
            <a:r>
              <a:rPr dirty="0" sz="2100" spc="125">
                <a:latin typeface="Cambria"/>
                <a:cs typeface="Cambria"/>
              </a:rPr>
              <a:t>Ag</a:t>
            </a:r>
            <a:r>
              <a:rPr dirty="0" sz="2100">
                <a:latin typeface="Cambria"/>
                <a:cs typeface="Cambria"/>
              </a:rPr>
              <a:t>	</a:t>
            </a:r>
            <a:r>
              <a:rPr dirty="0" sz="2100" spc="-60">
                <a:latin typeface="Cambria"/>
                <a:cs typeface="Cambria"/>
              </a:rPr>
              <a:t>1</a:t>
            </a:r>
            <a:r>
              <a:rPr dirty="0" sz="2100" spc="-60" i="1">
                <a:latin typeface="メイリオ"/>
                <a:cs typeface="メイリオ"/>
              </a:rPr>
              <a:t>/</a:t>
            </a:r>
            <a:r>
              <a:rPr dirty="0" sz="2100" spc="-60">
                <a:latin typeface="Cambria"/>
                <a:cs typeface="Cambria"/>
              </a:rPr>
              <a:t>2</a:t>
            </a:r>
            <a:r>
              <a:rPr dirty="0" sz="2100" spc="-60" i="1">
                <a:latin typeface="メイリオ"/>
                <a:cs typeface="メイリオ"/>
              </a:rPr>
              <a:t>,</a:t>
            </a:r>
            <a:r>
              <a:rPr dirty="0" sz="2100" spc="-345" i="1">
                <a:latin typeface="メイリオ"/>
                <a:cs typeface="メイリオ"/>
              </a:rPr>
              <a:t> </a:t>
            </a:r>
            <a:r>
              <a:rPr dirty="0" sz="2100" spc="-130">
                <a:latin typeface="Cambria"/>
                <a:cs typeface="Cambria"/>
              </a:rPr>
              <a:t>0</a:t>
            </a:r>
            <a:r>
              <a:rPr dirty="0" sz="2100" spc="-130" i="1">
                <a:latin typeface="メイリオ"/>
                <a:cs typeface="メイリオ"/>
              </a:rPr>
              <a:t>,</a:t>
            </a:r>
            <a:r>
              <a:rPr dirty="0" sz="2100" spc="-340" i="1">
                <a:latin typeface="メイリオ"/>
                <a:cs typeface="メイリオ"/>
              </a:rPr>
              <a:t> </a:t>
            </a:r>
            <a:r>
              <a:rPr dirty="0" sz="2100" spc="-25">
                <a:latin typeface="Cambria"/>
                <a:cs typeface="Cambria"/>
              </a:rPr>
              <a:t>1</a:t>
            </a:r>
            <a:r>
              <a:rPr dirty="0" sz="2100" spc="-25" i="1">
                <a:latin typeface="メイリオ"/>
                <a:cs typeface="メイリオ"/>
              </a:rPr>
              <a:t>/</a:t>
            </a:r>
            <a:r>
              <a:rPr dirty="0" sz="2100" spc="-25">
                <a:latin typeface="Cambria"/>
                <a:cs typeface="Cambria"/>
              </a:rPr>
              <a:t>2 </a:t>
            </a:r>
            <a:r>
              <a:rPr dirty="0" sz="2100" spc="125">
                <a:latin typeface="Cambria"/>
                <a:cs typeface="Cambria"/>
              </a:rPr>
              <a:t>Ag</a:t>
            </a:r>
            <a:r>
              <a:rPr dirty="0" sz="2100">
                <a:latin typeface="Cambria"/>
                <a:cs typeface="Cambria"/>
              </a:rPr>
              <a:t>	</a:t>
            </a:r>
            <a:r>
              <a:rPr dirty="0" sz="2100" spc="-60">
                <a:latin typeface="Cambria"/>
                <a:cs typeface="Cambria"/>
              </a:rPr>
              <a:t>1</a:t>
            </a:r>
            <a:r>
              <a:rPr dirty="0" sz="2100" spc="-60" i="1">
                <a:latin typeface="メイリオ"/>
                <a:cs typeface="メイリオ"/>
              </a:rPr>
              <a:t>/</a:t>
            </a:r>
            <a:r>
              <a:rPr dirty="0" sz="2100" spc="-60">
                <a:latin typeface="Cambria"/>
                <a:cs typeface="Cambria"/>
              </a:rPr>
              <a:t>2</a:t>
            </a:r>
            <a:r>
              <a:rPr dirty="0" sz="2100" spc="-60" i="1">
                <a:latin typeface="メイリオ"/>
                <a:cs typeface="メイリオ"/>
              </a:rPr>
              <a:t>,</a:t>
            </a:r>
            <a:r>
              <a:rPr dirty="0" sz="2100" spc="-335" i="1">
                <a:latin typeface="メイリオ"/>
                <a:cs typeface="メイリオ"/>
              </a:rPr>
              <a:t> </a:t>
            </a:r>
            <a:r>
              <a:rPr dirty="0" sz="2100" spc="-60">
                <a:latin typeface="Cambria"/>
                <a:cs typeface="Cambria"/>
              </a:rPr>
              <a:t>1</a:t>
            </a:r>
            <a:r>
              <a:rPr dirty="0" sz="2100" spc="-60" i="1">
                <a:latin typeface="メイリオ"/>
                <a:cs typeface="メイリオ"/>
              </a:rPr>
              <a:t>/</a:t>
            </a:r>
            <a:r>
              <a:rPr dirty="0" sz="2100" spc="-60">
                <a:latin typeface="Cambria"/>
                <a:cs typeface="Cambria"/>
              </a:rPr>
              <a:t>2</a:t>
            </a:r>
            <a:r>
              <a:rPr dirty="0" sz="2100" spc="-60" i="1">
                <a:latin typeface="メイリオ"/>
                <a:cs typeface="メイリオ"/>
              </a:rPr>
              <a:t>,</a:t>
            </a:r>
            <a:r>
              <a:rPr dirty="0" sz="2100" spc="-335" i="1">
                <a:latin typeface="メイリオ"/>
                <a:cs typeface="メイリオ"/>
              </a:rPr>
              <a:t> </a:t>
            </a:r>
            <a:r>
              <a:rPr dirty="0" sz="2100" spc="-95">
                <a:latin typeface="Cambria"/>
                <a:cs typeface="Cambria"/>
              </a:rPr>
              <a:t>0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7491661" y="5409317"/>
            <a:ext cx="163195" cy="708025"/>
          </a:xfrm>
          <a:custGeom>
            <a:avLst/>
            <a:gdLst/>
            <a:ahLst/>
            <a:cxnLst/>
            <a:rect l="l" t="t" r="r" b="b"/>
            <a:pathLst>
              <a:path w="163195" h="708025">
                <a:moveTo>
                  <a:pt x="163016" y="707886"/>
                </a:moveTo>
                <a:lnTo>
                  <a:pt x="131289" y="706818"/>
                </a:lnTo>
                <a:lnTo>
                  <a:pt x="105380" y="703907"/>
                </a:lnTo>
                <a:lnTo>
                  <a:pt x="87912" y="699589"/>
                </a:lnTo>
                <a:lnTo>
                  <a:pt x="81507" y="694301"/>
                </a:lnTo>
                <a:lnTo>
                  <a:pt x="81508" y="367527"/>
                </a:lnTo>
                <a:lnTo>
                  <a:pt x="75103" y="362239"/>
                </a:lnTo>
                <a:lnTo>
                  <a:pt x="57635" y="357921"/>
                </a:lnTo>
                <a:lnTo>
                  <a:pt x="31726" y="355010"/>
                </a:lnTo>
                <a:lnTo>
                  <a:pt x="0" y="353943"/>
                </a:lnTo>
                <a:lnTo>
                  <a:pt x="31726" y="352875"/>
                </a:lnTo>
                <a:lnTo>
                  <a:pt x="57635" y="349964"/>
                </a:lnTo>
                <a:lnTo>
                  <a:pt x="75103" y="345646"/>
                </a:lnTo>
                <a:lnTo>
                  <a:pt x="81508" y="340358"/>
                </a:lnTo>
                <a:lnTo>
                  <a:pt x="81508" y="13584"/>
                </a:lnTo>
                <a:lnTo>
                  <a:pt x="87913" y="8296"/>
                </a:lnTo>
                <a:lnTo>
                  <a:pt x="105381" y="3978"/>
                </a:lnTo>
                <a:lnTo>
                  <a:pt x="131290" y="1067"/>
                </a:lnTo>
                <a:lnTo>
                  <a:pt x="1630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2008802" y="6604507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34061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AFLOW-</a:t>
            </a:r>
            <a:r>
              <a:rPr dirty="0" spc="55"/>
              <a:t>SYM:</a:t>
            </a:r>
            <a:r>
              <a:rPr dirty="0" spc="80"/>
              <a:t> </a:t>
            </a:r>
            <a:r>
              <a:rPr dirty="0" spc="-10"/>
              <a:t>online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111349" y="808736"/>
            <a:ext cx="3347085" cy="812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4625" marR="5080" indent="-161925">
              <a:lnSpc>
                <a:spcPct val="122900"/>
              </a:lnSpc>
              <a:spcBef>
                <a:spcPts val="95"/>
              </a:spcBef>
            </a:pPr>
            <a:r>
              <a:rPr dirty="0" sz="2100">
                <a:latin typeface="Calibri"/>
                <a:cs typeface="Calibri"/>
              </a:rPr>
              <a:t>visualize</a:t>
            </a:r>
            <a:r>
              <a:rPr dirty="0" sz="2100" spc="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symmetry</a:t>
            </a:r>
            <a:r>
              <a:rPr dirty="0" sz="2100" spc="3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operations </a:t>
            </a:r>
            <a:r>
              <a:rPr dirty="0" sz="2100">
                <a:latin typeface="Calibri"/>
                <a:cs typeface="Calibri"/>
              </a:rPr>
              <a:t>on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entry</a:t>
            </a:r>
            <a:r>
              <a:rPr dirty="0" sz="2100" spc="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pages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of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aflow.org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04298" y="803147"/>
            <a:ext cx="2371725" cy="714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0180">
              <a:lnSpc>
                <a:spcPct val="112999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online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functionality </a:t>
            </a:r>
            <a:r>
              <a:rPr dirty="0" sz="2000" spc="-25">
                <a:latin typeface="Calibri"/>
                <a:cs typeface="Calibri"/>
              </a:rPr>
              <a:t>aflow.org/aflow-</a:t>
            </a:r>
            <a:r>
              <a:rPr dirty="0" sz="2000" spc="-10">
                <a:latin typeface="Calibri"/>
                <a:cs typeface="Calibri"/>
              </a:rPr>
              <a:t>online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41662" y="1644648"/>
            <a:ext cx="5074285" cy="4937125"/>
            <a:chOff x="141662" y="1644648"/>
            <a:chExt cx="5074285" cy="49371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800" y="1644648"/>
              <a:ext cx="5050596" cy="27842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62" y="4439844"/>
              <a:ext cx="5032758" cy="2141429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5380196" y="2109734"/>
            <a:ext cx="6760209" cy="3578860"/>
            <a:chOff x="5380196" y="2109734"/>
            <a:chExt cx="6760209" cy="357886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196" y="2109734"/>
              <a:ext cx="6759680" cy="357875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849698" y="3358347"/>
              <a:ext cx="4220210" cy="2091055"/>
            </a:xfrm>
            <a:custGeom>
              <a:avLst/>
              <a:gdLst/>
              <a:ahLst/>
              <a:cxnLst/>
              <a:rect l="l" t="t" r="r" b="b"/>
              <a:pathLst>
                <a:path w="4220209" h="2091054">
                  <a:moveTo>
                    <a:pt x="4115015" y="0"/>
                  </a:moveTo>
                  <a:lnTo>
                    <a:pt x="102665" y="95"/>
                  </a:lnTo>
                  <a:lnTo>
                    <a:pt x="64409" y="7954"/>
                  </a:lnTo>
                  <a:lnTo>
                    <a:pt x="30970" y="30206"/>
                  </a:lnTo>
                  <a:lnTo>
                    <a:pt x="8343" y="63353"/>
                  </a:lnTo>
                  <a:lnTo>
                    <a:pt x="87" y="102762"/>
                  </a:lnTo>
                  <a:lnTo>
                    <a:pt x="0" y="1988192"/>
                  </a:lnTo>
                  <a:lnTo>
                    <a:pt x="1866" y="2006716"/>
                  </a:lnTo>
                  <a:lnTo>
                    <a:pt x="17418" y="2044319"/>
                  </a:lnTo>
                  <a:lnTo>
                    <a:pt x="45524" y="2072755"/>
                  </a:lnTo>
                  <a:lnTo>
                    <a:pt x="82890" y="2088737"/>
                  </a:lnTo>
                  <a:lnTo>
                    <a:pt x="104576" y="2090955"/>
                  </a:lnTo>
                  <a:lnTo>
                    <a:pt x="4116925" y="2090859"/>
                  </a:lnTo>
                  <a:lnTo>
                    <a:pt x="4155183" y="2083000"/>
                  </a:lnTo>
                  <a:lnTo>
                    <a:pt x="4188621" y="2060747"/>
                  </a:lnTo>
                  <a:lnTo>
                    <a:pt x="4195204" y="2052951"/>
                  </a:lnTo>
                  <a:lnTo>
                    <a:pt x="104576" y="2052855"/>
                  </a:lnTo>
                  <a:lnTo>
                    <a:pt x="96329" y="2051972"/>
                  </a:lnTo>
                  <a:lnTo>
                    <a:pt x="92967" y="2051972"/>
                  </a:lnTo>
                  <a:lnTo>
                    <a:pt x="89231" y="2051211"/>
                  </a:lnTo>
                  <a:lnTo>
                    <a:pt x="90516" y="2051211"/>
                  </a:lnTo>
                  <a:lnTo>
                    <a:pt x="81568" y="2048433"/>
                  </a:lnTo>
                  <a:lnTo>
                    <a:pt x="80336" y="2048433"/>
                  </a:lnTo>
                  <a:lnTo>
                    <a:pt x="76895" y="2046983"/>
                  </a:lnTo>
                  <a:lnTo>
                    <a:pt x="77664" y="2046983"/>
                  </a:lnTo>
                  <a:lnTo>
                    <a:pt x="69566" y="2042587"/>
                  </a:lnTo>
                  <a:lnTo>
                    <a:pt x="68827" y="2042587"/>
                  </a:lnTo>
                  <a:lnTo>
                    <a:pt x="65792" y="2040539"/>
                  </a:lnTo>
                  <a:lnTo>
                    <a:pt x="66344" y="2040539"/>
                  </a:lnTo>
                  <a:lnTo>
                    <a:pt x="59271" y="2034703"/>
                  </a:lnTo>
                  <a:lnTo>
                    <a:pt x="58724" y="2034702"/>
                  </a:lnTo>
                  <a:lnTo>
                    <a:pt x="56155" y="2032133"/>
                  </a:lnTo>
                  <a:lnTo>
                    <a:pt x="56605" y="2032133"/>
                  </a:lnTo>
                  <a:lnTo>
                    <a:pt x="50775" y="2025067"/>
                  </a:lnTo>
                  <a:lnTo>
                    <a:pt x="50319" y="2025067"/>
                  </a:lnTo>
                  <a:lnTo>
                    <a:pt x="48271" y="2022031"/>
                  </a:lnTo>
                  <a:lnTo>
                    <a:pt x="48672" y="2022031"/>
                  </a:lnTo>
                  <a:lnTo>
                    <a:pt x="44293" y="2013963"/>
                  </a:lnTo>
                  <a:lnTo>
                    <a:pt x="43875" y="2013963"/>
                  </a:lnTo>
                  <a:lnTo>
                    <a:pt x="42425" y="2010523"/>
                  </a:lnTo>
                  <a:lnTo>
                    <a:pt x="42808" y="2010523"/>
                  </a:lnTo>
                  <a:lnTo>
                    <a:pt x="40047" y="2001627"/>
                  </a:lnTo>
                  <a:lnTo>
                    <a:pt x="39646" y="2001627"/>
                  </a:lnTo>
                  <a:lnTo>
                    <a:pt x="38887" y="1997890"/>
                  </a:lnTo>
                  <a:lnTo>
                    <a:pt x="39270" y="1997890"/>
                  </a:lnTo>
                  <a:lnTo>
                    <a:pt x="37906" y="1984371"/>
                  </a:lnTo>
                  <a:lnTo>
                    <a:pt x="38003" y="104672"/>
                  </a:lnTo>
                  <a:lnTo>
                    <a:pt x="39246" y="93064"/>
                  </a:lnTo>
                  <a:lnTo>
                    <a:pt x="38887" y="93064"/>
                  </a:lnTo>
                  <a:lnTo>
                    <a:pt x="39646" y="89326"/>
                  </a:lnTo>
                  <a:lnTo>
                    <a:pt x="40047" y="89326"/>
                  </a:lnTo>
                  <a:lnTo>
                    <a:pt x="42808" y="80431"/>
                  </a:lnTo>
                  <a:lnTo>
                    <a:pt x="42425" y="80431"/>
                  </a:lnTo>
                  <a:lnTo>
                    <a:pt x="43875" y="76991"/>
                  </a:lnTo>
                  <a:lnTo>
                    <a:pt x="44293" y="76991"/>
                  </a:lnTo>
                  <a:lnTo>
                    <a:pt x="48671" y="68924"/>
                  </a:lnTo>
                  <a:lnTo>
                    <a:pt x="48271" y="68924"/>
                  </a:lnTo>
                  <a:lnTo>
                    <a:pt x="50319" y="65887"/>
                  </a:lnTo>
                  <a:lnTo>
                    <a:pt x="50776" y="65887"/>
                  </a:lnTo>
                  <a:lnTo>
                    <a:pt x="56606" y="58821"/>
                  </a:lnTo>
                  <a:lnTo>
                    <a:pt x="56155" y="58821"/>
                  </a:lnTo>
                  <a:lnTo>
                    <a:pt x="58726" y="56252"/>
                  </a:lnTo>
                  <a:lnTo>
                    <a:pt x="59269" y="56252"/>
                  </a:lnTo>
                  <a:lnTo>
                    <a:pt x="66344" y="50415"/>
                  </a:lnTo>
                  <a:lnTo>
                    <a:pt x="65791" y="50415"/>
                  </a:lnTo>
                  <a:lnTo>
                    <a:pt x="68827" y="48366"/>
                  </a:lnTo>
                  <a:lnTo>
                    <a:pt x="69565" y="48366"/>
                  </a:lnTo>
                  <a:lnTo>
                    <a:pt x="77664" y="43971"/>
                  </a:lnTo>
                  <a:lnTo>
                    <a:pt x="76895" y="43971"/>
                  </a:lnTo>
                  <a:lnTo>
                    <a:pt x="80336" y="42520"/>
                  </a:lnTo>
                  <a:lnTo>
                    <a:pt x="81568" y="42520"/>
                  </a:lnTo>
                  <a:lnTo>
                    <a:pt x="90516" y="39743"/>
                  </a:lnTo>
                  <a:lnTo>
                    <a:pt x="89231" y="39743"/>
                  </a:lnTo>
                  <a:lnTo>
                    <a:pt x="92967" y="38982"/>
                  </a:lnTo>
                  <a:lnTo>
                    <a:pt x="96776" y="38982"/>
                  </a:lnTo>
                  <a:lnTo>
                    <a:pt x="106486" y="38003"/>
                  </a:lnTo>
                  <a:lnTo>
                    <a:pt x="4195204" y="38003"/>
                  </a:lnTo>
                  <a:lnTo>
                    <a:pt x="4189481" y="31066"/>
                  </a:lnTo>
                  <a:lnTo>
                    <a:pt x="4156335" y="8440"/>
                  </a:lnTo>
                  <a:lnTo>
                    <a:pt x="4135436" y="1962"/>
                  </a:lnTo>
                  <a:lnTo>
                    <a:pt x="4115015" y="0"/>
                  </a:lnTo>
                  <a:close/>
                </a:path>
                <a:path w="4220209" h="2091054">
                  <a:moveTo>
                    <a:pt x="4128455" y="2051403"/>
                  </a:moveTo>
                  <a:lnTo>
                    <a:pt x="4113104" y="2052951"/>
                  </a:lnTo>
                  <a:lnTo>
                    <a:pt x="4195204" y="2052951"/>
                  </a:lnTo>
                  <a:lnTo>
                    <a:pt x="4196012" y="2051972"/>
                  </a:lnTo>
                  <a:lnTo>
                    <a:pt x="4126623" y="2051972"/>
                  </a:lnTo>
                  <a:lnTo>
                    <a:pt x="4128455" y="2051403"/>
                  </a:lnTo>
                  <a:close/>
                </a:path>
                <a:path w="4220209" h="2091054">
                  <a:moveTo>
                    <a:pt x="89231" y="2051211"/>
                  </a:moveTo>
                  <a:lnTo>
                    <a:pt x="92967" y="2051972"/>
                  </a:lnTo>
                  <a:lnTo>
                    <a:pt x="91194" y="2051421"/>
                  </a:lnTo>
                  <a:lnTo>
                    <a:pt x="89231" y="2051211"/>
                  </a:lnTo>
                  <a:close/>
                </a:path>
                <a:path w="4220209" h="2091054">
                  <a:moveTo>
                    <a:pt x="91194" y="2051421"/>
                  </a:moveTo>
                  <a:lnTo>
                    <a:pt x="92967" y="2051972"/>
                  </a:lnTo>
                  <a:lnTo>
                    <a:pt x="96329" y="2051972"/>
                  </a:lnTo>
                  <a:lnTo>
                    <a:pt x="91194" y="2051421"/>
                  </a:lnTo>
                  <a:close/>
                </a:path>
                <a:path w="4220209" h="2091054">
                  <a:moveTo>
                    <a:pt x="4130361" y="2051211"/>
                  </a:moveTo>
                  <a:lnTo>
                    <a:pt x="4128396" y="2051421"/>
                  </a:lnTo>
                  <a:lnTo>
                    <a:pt x="4126623" y="2051972"/>
                  </a:lnTo>
                  <a:lnTo>
                    <a:pt x="4130361" y="2051211"/>
                  </a:lnTo>
                  <a:close/>
                </a:path>
                <a:path w="4220209" h="2091054">
                  <a:moveTo>
                    <a:pt x="4196639" y="2051211"/>
                  </a:moveTo>
                  <a:lnTo>
                    <a:pt x="4130361" y="2051211"/>
                  </a:lnTo>
                  <a:lnTo>
                    <a:pt x="4126623" y="2051972"/>
                  </a:lnTo>
                  <a:lnTo>
                    <a:pt x="4196012" y="2051972"/>
                  </a:lnTo>
                  <a:lnTo>
                    <a:pt x="4196639" y="2051211"/>
                  </a:lnTo>
                  <a:close/>
                </a:path>
                <a:path w="4220209" h="2091054">
                  <a:moveTo>
                    <a:pt x="90516" y="2051211"/>
                  </a:moveTo>
                  <a:lnTo>
                    <a:pt x="89231" y="2051211"/>
                  </a:lnTo>
                  <a:lnTo>
                    <a:pt x="91194" y="2051421"/>
                  </a:lnTo>
                  <a:lnTo>
                    <a:pt x="90516" y="2051211"/>
                  </a:lnTo>
                  <a:close/>
                </a:path>
                <a:path w="4220209" h="2091054">
                  <a:moveTo>
                    <a:pt x="4140903" y="2047539"/>
                  </a:moveTo>
                  <a:lnTo>
                    <a:pt x="4128455" y="2051403"/>
                  </a:lnTo>
                  <a:lnTo>
                    <a:pt x="4130361" y="2051211"/>
                  </a:lnTo>
                  <a:lnTo>
                    <a:pt x="4196639" y="2051211"/>
                  </a:lnTo>
                  <a:lnTo>
                    <a:pt x="4198931" y="2048433"/>
                  </a:lnTo>
                  <a:lnTo>
                    <a:pt x="4139256" y="2048433"/>
                  </a:lnTo>
                  <a:lnTo>
                    <a:pt x="4140903" y="2047539"/>
                  </a:lnTo>
                  <a:close/>
                </a:path>
                <a:path w="4220209" h="2091054">
                  <a:moveTo>
                    <a:pt x="76895" y="2046983"/>
                  </a:moveTo>
                  <a:lnTo>
                    <a:pt x="80336" y="2048433"/>
                  </a:lnTo>
                  <a:lnTo>
                    <a:pt x="78687" y="2047539"/>
                  </a:lnTo>
                  <a:lnTo>
                    <a:pt x="76895" y="2046983"/>
                  </a:lnTo>
                  <a:close/>
                </a:path>
                <a:path w="4220209" h="2091054">
                  <a:moveTo>
                    <a:pt x="78690" y="2047540"/>
                  </a:moveTo>
                  <a:lnTo>
                    <a:pt x="80336" y="2048433"/>
                  </a:lnTo>
                  <a:lnTo>
                    <a:pt x="81568" y="2048433"/>
                  </a:lnTo>
                  <a:lnTo>
                    <a:pt x="78690" y="2047540"/>
                  </a:lnTo>
                  <a:close/>
                </a:path>
                <a:path w="4220209" h="2091054">
                  <a:moveTo>
                    <a:pt x="4142695" y="2046983"/>
                  </a:moveTo>
                  <a:lnTo>
                    <a:pt x="4140902" y="2047540"/>
                  </a:lnTo>
                  <a:lnTo>
                    <a:pt x="4139256" y="2048433"/>
                  </a:lnTo>
                  <a:lnTo>
                    <a:pt x="4142695" y="2046983"/>
                  </a:lnTo>
                  <a:close/>
                </a:path>
                <a:path w="4220209" h="2091054">
                  <a:moveTo>
                    <a:pt x="4200128" y="2046983"/>
                  </a:moveTo>
                  <a:lnTo>
                    <a:pt x="4142695" y="2046983"/>
                  </a:lnTo>
                  <a:lnTo>
                    <a:pt x="4139256" y="2048433"/>
                  </a:lnTo>
                  <a:lnTo>
                    <a:pt x="4198931" y="2048433"/>
                  </a:lnTo>
                  <a:lnTo>
                    <a:pt x="4200128" y="2046983"/>
                  </a:lnTo>
                  <a:close/>
                </a:path>
                <a:path w="4220209" h="2091054">
                  <a:moveTo>
                    <a:pt x="77664" y="2046983"/>
                  </a:moveTo>
                  <a:lnTo>
                    <a:pt x="76895" y="2046983"/>
                  </a:lnTo>
                  <a:lnTo>
                    <a:pt x="78690" y="2047540"/>
                  </a:lnTo>
                  <a:lnTo>
                    <a:pt x="77664" y="2046983"/>
                  </a:lnTo>
                  <a:close/>
                </a:path>
                <a:path w="4220209" h="2091054">
                  <a:moveTo>
                    <a:pt x="4152182" y="2041417"/>
                  </a:moveTo>
                  <a:lnTo>
                    <a:pt x="4140903" y="2047539"/>
                  </a:lnTo>
                  <a:lnTo>
                    <a:pt x="4142695" y="2046983"/>
                  </a:lnTo>
                  <a:lnTo>
                    <a:pt x="4200128" y="2046983"/>
                  </a:lnTo>
                  <a:lnTo>
                    <a:pt x="4201489" y="2045333"/>
                  </a:lnTo>
                  <a:lnTo>
                    <a:pt x="4202174" y="2044316"/>
                  </a:lnTo>
                  <a:lnTo>
                    <a:pt x="4203112" y="2042587"/>
                  </a:lnTo>
                  <a:lnTo>
                    <a:pt x="4150763" y="2042587"/>
                  </a:lnTo>
                  <a:lnTo>
                    <a:pt x="4152182" y="2041417"/>
                  </a:lnTo>
                  <a:close/>
                </a:path>
                <a:path w="4220209" h="2091054">
                  <a:moveTo>
                    <a:pt x="65792" y="2040539"/>
                  </a:moveTo>
                  <a:lnTo>
                    <a:pt x="68827" y="2042587"/>
                  </a:lnTo>
                  <a:lnTo>
                    <a:pt x="67406" y="2041415"/>
                  </a:lnTo>
                  <a:lnTo>
                    <a:pt x="65792" y="2040539"/>
                  </a:lnTo>
                  <a:close/>
                </a:path>
                <a:path w="4220209" h="2091054">
                  <a:moveTo>
                    <a:pt x="67406" y="2041415"/>
                  </a:moveTo>
                  <a:lnTo>
                    <a:pt x="68827" y="2042587"/>
                  </a:lnTo>
                  <a:lnTo>
                    <a:pt x="69566" y="2042587"/>
                  </a:lnTo>
                  <a:lnTo>
                    <a:pt x="67406" y="2041415"/>
                  </a:lnTo>
                  <a:close/>
                </a:path>
                <a:path w="4220209" h="2091054">
                  <a:moveTo>
                    <a:pt x="4153800" y="2040539"/>
                  </a:moveTo>
                  <a:lnTo>
                    <a:pt x="4152182" y="2041417"/>
                  </a:lnTo>
                  <a:lnTo>
                    <a:pt x="4150763" y="2042587"/>
                  </a:lnTo>
                  <a:lnTo>
                    <a:pt x="4153800" y="2040539"/>
                  </a:lnTo>
                  <a:close/>
                </a:path>
                <a:path w="4220209" h="2091054">
                  <a:moveTo>
                    <a:pt x="4204224" y="2040539"/>
                  </a:moveTo>
                  <a:lnTo>
                    <a:pt x="4153800" y="2040539"/>
                  </a:lnTo>
                  <a:lnTo>
                    <a:pt x="4150763" y="2042587"/>
                  </a:lnTo>
                  <a:lnTo>
                    <a:pt x="4203112" y="2042587"/>
                  </a:lnTo>
                  <a:lnTo>
                    <a:pt x="4204224" y="2040539"/>
                  </a:lnTo>
                  <a:close/>
                </a:path>
                <a:path w="4220209" h="2091054">
                  <a:moveTo>
                    <a:pt x="4208787" y="2032133"/>
                  </a:moveTo>
                  <a:lnTo>
                    <a:pt x="4163435" y="2032133"/>
                  </a:lnTo>
                  <a:lnTo>
                    <a:pt x="4160865" y="2034702"/>
                  </a:lnTo>
                  <a:lnTo>
                    <a:pt x="4160320" y="2034703"/>
                  </a:lnTo>
                  <a:lnTo>
                    <a:pt x="4152182" y="2041417"/>
                  </a:lnTo>
                  <a:lnTo>
                    <a:pt x="4153800" y="2040539"/>
                  </a:lnTo>
                  <a:lnTo>
                    <a:pt x="4204224" y="2040539"/>
                  </a:lnTo>
                  <a:lnTo>
                    <a:pt x="4207393" y="2034702"/>
                  </a:lnTo>
                  <a:lnTo>
                    <a:pt x="4160865" y="2034702"/>
                  </a:lnTo>
                  <a:lnTo>
                    <a:pt x="4162024" y="2033297"/>
                  </a:lnTo>
                  <a:lnTo>
                    <a:pt x="4208157" y="2033295"/>
                  </a:lnTo>
                  <a:lnTo>
                    <a:pt x="4208787" y="2032133"/>
                  </a:lnTo>
                  <a:close/>
                </a:path>
                <a:path w="4220209" h="2091054">
                  <a:moveTo>
                    <a:pt x="66344" y="2040539"/>
                  </a:moveTo>
                  <a:lnTo>
                    <a:pt x="65792" y="2040539"/>
                  </a:lnTo>
                  <a:lnTo>
                    <a:pt x="67406" y="2041415"/>
                  </a:lnTo>
                  <a:lnTo>
                    <a:pt x="66344" y="2040539"/>
                  </a:lnTo>
                  <a:close/>
                </a:path>
                <a:path w="4220209" h="2091054">
                  <a:moveTo>
                    <a:pt x="56155" y="2032133"/>
                  </a:moveTo>
                  <a:lnTo>
                    <a:pt x="58726" y="2034703"/>
                  </a:lnTo>
                  <a:lnTo>
                    <a:pt x="57564" y="2033295"/>
                  </a:lnTo>
                  <a:lnTo>
                    <a:pt x="56155" y="2032133"/>
                  </a:lnTo>
                  <a:close/>
                </a:path>
                <a:path w="4220209" h="2091054">
                  <a:moveTo>
                    <a:pt x="57564" y="2033295"/>
                  </a:moveTo>
                  <a:lnTo>
                    <a:pt x="58726" y="2034703"/>
                  </a:lnTo>
                  <a:lnTo>
                    <a:pt x="59271" y="2034703"/>
                  </a:lnTo>
                  <a:lnTo>
                    <a:pt x="57564" y="2033295"/>
                  </a:lnTo>
                  <a:close/>
                </a:path>
                <a:path w="4220209" h="2091054">
                  <a:moveTo>
                    <a:pt x="4163435" y="2032133"/>
                  </a:moveTo>
                  <a:lnTo>
                    <a:pt x="4162024" y="2033297"/>
                  </a:lnTo>
                  <a:lnTo>
                    <a:pt x="4160865" y="2034702"/>
                  </a:lnTo>
                  <a:lnTo>
                    <a:pt x="4163435" y="2032133"/>
                  </a:lnTo>
                  <a:close/>
                </a:path>
                <a:path w="4220209" h="2091054">
                  <a:moveTo>
                    <a:pt x="4170151" y="2023448"/>
                  </a:moveTo>
                  <a:lnTo>
                    <a:pt x="4162024" y="2033297"/>
                  </a:lnTo>
                  <a:lnTo>
                    <a:pt x="4163435" y="2032133"/>
                  </a:lnTo>
                  <a:lnTo>
                    <a:pt x="4208787" y="2032133"/>
                  </a:lnTo>
                  <a:lnTo>
                    <a:pt x="4211247" y="2027601"/>
                  </a:lnTo>
                  <a:lnTo>
                    <a:pt x="4211734" y="2026448"/>
                  </a:lnTo>
                  <a:lnTo>
                    <a:pt x="4212162" y="2025067"/>
                  </a:lnTo>
                  <a:lnTo>
                    <a:pt x="4169272" y="2025067"/>
                  </a:lnTo>
                  <a:lnTo>
                    <a:pt x="4170151" y="2023448"/>
                  </a:lnTo>
                  <a:close/>
                </a:path>
                <a:path w="4220209" h="2091054">
                  <a:moveTo>
                    <a:pt x="56605" y="2032133"/>
                  </a:moveTo>
                  <a:lnTo>
                    <a:pt x="56155" y="2032133"/>
                  </a:lnTo>
                  <a:lnTo>
                    <a:pt x="57564" y="2033295"/>
                  </a:lnTo>
                  <a:lnTo>
                    <a:pt x="56605" y="2032133"/>
                  </a:lnTo>
                  <a:close/>
                </a:path>
                <a:path w="4220209" h="2091054">
                  <a:moveTo>
                    <a:pt x="48271" y="2022031"/>
                  </a:moveTo>
                  <a:lnTo>
                    <a:pt x="50319" y="2025067"/>
                  </a:lnTo>
                  <a:lnTo>
                    <a:pt x="49440" y="2023448"/>
                  </a:lnTo>
                  <a:lnTo>
                    <a:pt x="48271" y="2022031"/>
                  </a:lnTo>
                  <a:close/>
                </a:path>
                <a:path w="4220209" h="2091054">
                  <a:moveTo>
                    <a:pt x="49443" y="2023452"/>
                  </a:moveTo>
                  <a:lnTo>
                    <a:pt x="50319" y="2025067"/>
                  </a:lnTo>
                  <a:lnTo>
                    <a:pt x="50775" y="2025067"/>
                  </a:lnTo>
                  <a:lnTo>
                    <a:pt x="49443" y="2023452"/>
                  </a:lnTo>
                  <a:close/>
                </a:path>
                <a:path w="4220209" h="2091054">
                  <a:moveTo>
                    <a:pt x="4171321" y="2022030"/>
                  </a:moveTo>
                  <a:lnTo>
                    <a:pt x="4170149" y="2023452"/>
                  </a:lnTo>
                  <a:lnTo>
                    <a:pt x="4169272" y="2025067"/>
                  </a:lnTo>
                  <a:lnTo>
                    <a:pt x="4171321" y="2022030"/>
                  </a:lnTo>
                  <a:close/>
                </a:path>
                <a:path w="4220209" h="2091054">
                  <a:moveTo>
                    <a:pt x="4213105" y="2022030"/>
                  </a:moveTo>
                  <a:lnTo>
                    <a:pt x="4171320" y="2022031"/>
                  </a:lnTo>
                  <a:lnTo>
                    <a:pt x="4169272" y="2025067"/>
                  </a:lnTo>
                  <a:lnTo>
                    <a:pt x="4212162" y="2025067"/>
                  </a:lnTo>
                  <a:lnTo>
                    <a:pt x="4213105" y="2022030"/>
                  </a:lnTo>
                  <a:close/>
                </a:path>
                <a:path w="4220209" h="2091054">
                  <a:moveTo>
                    <a:pt x="48672" y="2022031"/>
                  </a:moveTo>
                  <a:lnTo>
                    <a:pt x="48271" y="2022031"/>
                  </a:lnTo>
                  <a:lnTo>
                    <a:pt x="49443" y="2023452"/>
                  </a:lnTo>
                  <a:lnTo>
                    <a:pt x="48672" y="2022031"/>
                  </a:lnTo>
                  <a:close/>
                </a:path>
                <a:path w="4220209" h="2091054">
                  <a:moveTo>
                    <a:pt x="4176273" y="2012168"/>
                  </a:moveTo>
                  <a:lnTo>
                    <a:pt x="4170151" y="2023448"/>
                  </a:lnTo>
                  <a:lnTo>
                    <a:pt x="4171321" y="2022030"/>
                  </a:lnTo>
                  <a:lnTo>
                    <a:pt x="4213105" y="2022030"/>
                  </a:lnTo>
                  <a:lnTo>
                    <a:pt x="4215609" y="2013963"/>
                  </a:lnTo>
                  <a:lnTo>
                    <a:pt x="4175716" y="2013963"/>
                  </a:lnTo>
                  <a:lnTo>
                    <a:pt x="4176273" y="2012168"/>
                  </a:lnTo>
                  <a:close/>
                </a:path>
                <a:path w="4220209" h="2091054">
                  <a:moveTo>
                    <a:pt x="42425" y="2010523"/>
                  </a:moveTo>
                  <a:lnTo>
                    <a:pt x="43875" y="2013963"/>
                  </a:lnTo>
                  <a:lnTo>
                    <a:pt x="43319" y="2012168"/>
                  </a:lnTo>
                  <a:lnTo>
                    <a:pt x="42425" y="2010523"/>
                  </a:lnTo>
                  <a:close/>
                </a:path>
                <a:path w="4220209" h="2091054">
                  <a:moveTo>
                    <a:pt x="43319" y="2012168"/>
                  </a:moveTo>
                  <a:lnTo>
                    <a:pt x="43875" y="2013963"/>
                  </a:lnTo>
                  <a:lnTo>
                    <a:pt x="44293" y="2013963"/>
                  </a:lnTo>
                  <a:lnTo>
                    <a:pt x="43319" y="2012168"/>
                  </a:lnTo>
                  <a:close/>
                </a:path>
                <a:path w="4220209" h="2091054">
                  <a:moveTo>
                    <a:pt x="4177167" y="2010523"/>
                  </a:moveTo>
                  <a:lnTo>
                    <a:pt x="4176273" y="2012168"/>
                  </a:lnTo>
                  <a:lnTo>
                    <a:pt x="4175716" y="2013963"/>
                  </a:lnTo>
                  <a:lnTo>
                    <a:pt x="4177167" y="2010523"/>
                  </a:lnTo>
                  <a:close/>
                </a:path>
                <a:path w="4220209" h="2091054">
                  <a:moveTo>
                    <a:pt x="4216677" y="2010523"/>
                  </a:moveTo>
                  <a:lnTo>
                    <a:pt x="4177167" y="2010523"/>
                  </a:lnTo>
                  <a:lnTo>
                    <a:pt x="4175716" y="2013963"/>
                  </a:lnTo>
                  <a:lnTo>
                    <a:pt x="4215609" y="2013963"/>
                  </a:lnTo>
                  <a:lnTo>
                    <a:pt x="4216677" y="2010523"/>
                  </a:lnTo>
                  <a:close/>
                </a:path>
                <a:path w="4220209" h="2091054">
                  <a:moveTo>
                    <a:pt x="42808" y="2010523"/>
                  </a:moveTo>
                  <a:lnTo>
                    <a:pt x="42425" y="2010523"/>
                  </a:lnTo>
                  <a:lnTo>
                    <a:pt x="43319" y="2012168"/>
                  </a:lnTo>
                  <a:lnTo>
                    <a:pt x="42808" y="2010523"/>
                  </a:lnTo>
                  <a:close/>
                </a:path>
                <a:path w="4220209" h="2091054">
                  <a:moveTo>
                    <a:pt x="4180155" y="1999663"/>
                  </a:moveTo>
                  <a:lnTo>
                    <a:pt x="4176273" y="2012168"/>
                  </a:lnTo>
                  <a:lnTo>
                    <a:pt x="4177167" y="2010523"/>
                  </a:lnTo>
                  <a:lnTo>
                    <a:pt x="4216677" y="2010523"/>
                  </a:lnTo>
                  <a:lnTo>
                    <a:pt x="4217470" y="2007969"/>
                  </a:lnTo>
                  <a:lnTo>
                    <a:pt x="4217724" y="2006716"/>
                  </a:lnTo>
                  <a:lnTo>
                    <a:pt x="4218213" y="2001627"/>
                  </a:lnTo>
                  <a:lnTo>
                    <a:pt x="4179944" y="2001627"/>
                  </a:lnTo>
                  <a:lnTo>
                    <a:pt x="4180155" y="1999663"/>
                  </a:lnTo>
                  <a:close/>
                </a:path>
                <a:path w="4220209" h="2091054">
                  <a:moveTo>
                    <a:pt x="38887" y="1997890"/>
                  </a:moveTo>
                  <a:lnTo>
                    <a:pt x="39646" y="2001627"/>
                  </a:lnTo>
                  <a:lnTo>
                    <a:pt x="39437" y="1999663"/>
                  </a:lnTo>
                  <a:lnTo>
                    <a:pt x="38887" y="1997890"/>
                  </a:lnTo>
                  <a:close/>
                </a:path>
                <a:path w="4220209" h="2091054">
                  <a:moveTo>
                    <a:pt x="39454" y="1999716"/>
                  </a:moveTo>
                  <a:lnTo>
                    <a:pt x="39646" y="2001627"/>
                  </a:lnTo>
                  <a:lnTo>
                    <a:pt x="40047" y="2001627"/>
                  </a:lnTo>
                  <a:lnTo>
                    <a:pt x="39454" y="1999716"/>
                  </a:lnTo>
                  <a:close/>
                </a:path>
                <a:path w="4220209" h="2091054">
                  <a:moveTo>
                    <a:pt x="4180705" y="1997890"/>
                  </a:moveTo>
                  <a:lnTo>
                    <a:pt x="4180149" y="1999716"/>
                  </a:lnTo>
                  <a:lnTo>
                    <a:pt x="4179944" y="2001627"/>
                  </a:lnTo>
                  <a:lnTo>
                    <a:pt x="4180705" y="1997890"/>
                  </a:lnTo>
                  <a:close/>
                </a:path>
                <a:path w="4220209" h="2091054">
                  <a:moveTo>
                    <a:pt x="4218572" y="1997890"/>
                  </a:moveTo>
                  <a:lnTo>
                    <a:pt x="4180705" y="1997890"/>
                  </a:lnTo>
                  <a:lnTo>
                    <a:pt x="4179944" y="2001627"/>
                  </a:lnTo>
                  <a:lnTo>
                    <a:pt x="4218213" y="2001627"/>
                  </a:lnTo>
                  <a:lnTo>
                    <a:pt x="4218572" y="1997890"/>
                  </a:lnTo>
                  <a:close/>
                </a:path>
                <a:path w="4220209" h="2091054">
                  <a:moveTo>
                    <a:pt x="39270" y="1997890"/>
                  </a:moveTo>
                  <a:lnTo>
                    <a:pt x="38887" y="1997890"/>
                  </a:lnTo>
                  <a:lnTo>
                    <a:pt x="39454" y="1999716"/>
                  </a:lnTo>
                  <a:lnTo>
                    <a:pt x="39270" y="1997890"/>
                  </a:lnTo>
                  <a:close/>
                </a:path>
                <a:path w="4220209" h="2091054">
                  <a:moveTo>
                    <a:pt x="4180136" y="91232"/>
                  </a:moveTo>
                  <a:lnTo>
                    <a:pt x="4181491" y="104672"/>
                  </a:lnTo>
                  <a:lnTo>
                    <a:pt x="4181588" y="1986282"/>
                  </a:lnTo>
                  <a:lnTo>
                    <a:pt x="4180155" y="1999663"/>
                  </a:lnTo>
                  <a:lnTo>
                    <a:pt x="4180705" y="1997890"/>
                  </a:lnTo>
                  <a:lnTo>
                    <a:pt x="4218572" y="1997890"/>
                  </a:lnTo>
                  <a:lnTo>
                    <a:pt x="4219688" y="1986282"/>
                  </a:lnTo>
                  <a:lnTo>
                    <a:pt x="4219592" y="102762"/>
                  </a:lnTo>
                  <a:lnTo>
                    <a:pt x="4218614" y="93064"/>
                  </a:lnTo>
                  <a:lnTo>
                    <a:pt x="4180705" y="93064"/>
                  </a:lnTo>
                  <a:lnTo>
                    <a:pt x="4180136" y="91232"/>
                  </a:lnTo>
                  <a:close/>
                </a:path>
                <a:path w="4220209" h="2091054">
                  <a:moveTo>
                    <a:pt x="39646" y="89326"/>
                  </a:moveTo>
                  <a:lnTo>
                    <a:pt x="38887" y="93064"/>
                  </a:lnTo>
                  <a:lnTo>
                    <a:pt x="39442" y="91232"/>
                  </a:lnTo>
                  <a:lnTo>
                    <a:pt x="39646" y="89326"/>
                  </a:lnTo>
                  <a:close/>
                </a:path>
                <a:path w="4220209" h="2091054">
                  <a:moveTo>
                    <a:pt x="39435" y="91297"/>
                  </a:moveTo>
                  <a:lnTo>
                    <a:pt x="38887" y="93064"/>
                  </a:lnTo>
                  <a:lnTo>
                    <a:pt x="39246" y="93064"/>
                  </a:lnTo>
                  <a:lnTo>
                    <a:pt x="39435" y="91297"/>
                  </a:lnTo>
                  <a:close/>
                </a:path>
                <a:path w="4220209" h="2091054">
                  <a:moveTo>
                    <a:pt x="4179944" y="89326"/>
                  </a:moveTo>
                  <a:lnTo>
                    <a:pt x="4180136" y="91232"/>
                  </a:lnTo>
                  <a:lnTo>
                    <a:pt x="4180705" y="93064"/>
                  </a:lnTo>
                  <a:lnTo>
                    <a:pt x="4179944" y="89326"/>
                  </a:lnTo>
                  <a:close/>
                </a:path>
                <a:path w="4220209" h="2091054">
                  <a:moveTo>
                    <a:pt x="4218237" y="89326"/>
                  </a:moveTo>
                  <a:lnTo>
                    <a:pt x="4179944" y="89326"/>
                  </a:lnTo>
                  <a:lnTo>
                    <a:pt x="4180705" y="93064"/>
                  </a:lnTo>
                  <a:lnTo>
                    <a:pt x="4218614" y="93064"/>
                  </a:lnTo>
                  <a:lnTo>
                    <a:pt x="4218237" y="89326"/>
                  </a:lnTo>
                  <a:close/>
                </a:path>
                <a:path w="4220209" h="2091054">
                  <a:moveTo>
                    <a:pt x="40047" y="89326"/>
                  </a:moveTo>
                  <a:lnTo>
                    <a:pt x="39646" y="89326"/>
                  </a:lnTo>
                  <a:lnTo>
                    <a:pt x="39435" y="91297"/>
                  </a:lnTo>
                  <a:lnTo>
                    <a:pt x="40047" y="89326"/>
                  </a:lnTo>
                  <a:close/>
                </a:path>
                <a:path w="4220209" h="2091054">
                  <a:moveTo>
                    <a:pt x="4176272" y="78784"/>
                  </a:moveTo>
                  <a:lnTo>
                    <a:pt x="4180136" y="91232"/>
                  </a:lnTo>
                  <a:lnTo>
                    <a:pt x="4179944" y="89326"/>
                  </a:lnTo>
                  <a:lnTo>
                    <a:pt x="4218237" y="89326"/>
                  </a:lnTo>
                  <a:lnTo>
                    <a:pt x="4217724" y="84237"/>
                  </a:lnTo>
                  <a:lnTo>
                    <a:pt x="4217470" y="82985"/>
                  </a:lnTo>
                  <a:lnTo>
                    <a:pt x="4216677" y="80431"/>
                  </a:lnTo>
                  <a:lnTo>
                    <a:pt x="4177167" y="80431"/>
                  </a:lnTo>
                  <a:lnTo>
                    <a:pt x="4176272" y="78784"/>
                  </a:lnTo>
                  <a:close/>
                </a:path>
                <a:path w="4220209" h="2091054">
                  <a:moveTo>
                    <a:pt x="43875" y="76991"/>
                  </a:moveTo>
                  <a:lnTo>
                    <a:pt x="42425" y="80431"/>
                  </a:lnTo>
                  <a:lnTo>
                    <a:pt x="43319" y="78784"/>
                  </a:lnTo>
                  <a:lnTo>
                    <a:pt x="43875" y="76991"/>
                  </a:lnTo>
                  <a:close/>
                </a:path>
                <a:path w="4220209" h="2091054">
                  <a:moveTo>
                    <a:pt x="43319" y="78785"/>
                  </a:moveTo>
                  <a:lnTo>
                    <a:pt x="42425" y="80431"/>
                  </a:lnTo>
                  <a:lnTo>
                    <a:pt x="42808" y="80431"/>
                  </a:lnTo>
                  <a:lnTo>
                    <a:pt x="43319" y="78785"/>
                  </a:lnTo>
                  <a:close/>
                </a:path>
                <a:path w="4220209" h="2091054">
                  <a:moveTo>
                    <a:pt x="4175716" y="76992"/>
                  </a:moveTo>
                  <a:lnTo>
                    <a:pt x="4176273" y="78785"/>
                  </a:lnTo>
                  <a:lnTo>
                    <a:pt x="4177167" y="80431"/>
                  </a:lnTo>
                  <a:lnTo>
                    <a:pt x="4175716" y="76992"/>
                  </a:lnTo>
                  <a:close/>
                </a:path>
                <a:path w="4220209" h="2091054">
                  <a:moveTo>
                    <a:pt x="4215609" y="76992"/>
                  </a:moveTo>
                  <a:lnTo>
                    <a:pt x="4175716" y="76992"/>
                  </a:lnTo>
                  <a:lnTo>
                    <a:pt x="4177167" y="80431"/>
                  </a:lnTo>
                  <a:lnTo>
                    <a:pt x="4216677" y="80431"/>
                  </a:lnTo>
                  <a:lnTo>
                    <a:pt x="4215609" y="76992"/>
                  </a:lnTo>
                  <a:close/>
                </a:path>
                <a:path w="4220209" h="2091054">
                  <a:moveTo>
                    <a:pt x="44293" y="76991"/>
                  </a:moveTo>
                  <a:lnTo>
                    <a:pt x="43875" y="76992"/>
                  </a:lnTo>
                  <a:lnTo>
                    <a:pt x="43319" y="78785"/>
                  </a:lnTo>
                  <a:lnTo>
                    <a:pt x="44293" y="76991"/>
                  </a:lnTo>
                  <a:close/>
                </a:path>
                <a:path w="4220209" h="2091054">
                  <a:moveTo>
                    <a:pt x="4170151" y="67506"/>
                  </a:moveTo>
                  <a:lnTo>
                    <a:pt x="4176272" y="78784"/>
                  </a:lnTo>
                  <a:lnTo>
                    <a:pt x="4175716" y="76992"/>
                  </a:lnTo>
                  <a:lnTo>
                    <a:pt x="4215609" y="76992"/>
                  </a:lnTo>
                  <a:lnTo>
                    <a:pt x="4213104" y="68924"/>
                  </a:lnTo>
                  <a:lnTo>
                    <a:pt x="4171321" y="68924"/>
                  </a:lnTo>
                  <a:lnTo>
                    <a:pt x="4170151" y="67506"/>
                  </a:lnTo>
                  <a:close/>
                </a:path>
                <a:path w="4220209" h="2091054">
                  <a:moveTo>
                    <a:pt x="50319" y="65887"/>
                  </a:moveTo>
                  <a:lnTo>
                    <a:pt x="48271" y="68924"/>
                  </a:lnTo>
                  <a:lnTo>
                    <a:pt x="49441" y="67505"/>
                  </a:lnTo>
                  <a:lnTo>
                    <a:pt x="50319" y="65887"/>
                  </a:lnTo>
                  <a:close/>
                </a:path>
                <a:path w="4220209" h="2091054">
                  <a:moveTo>
                    <a:pt x="49441" y="67505"/>
                  </a:moveTo>
                  <a:lnTo>
                    <a:pt x="48271" y="68924"/>
                  </a:lnTo>
                  <a:lnTo>
                    <a:pt x="48671" y="68924"/>
                  </a:lnTo>
                  <a:lnTo>
                    <a:pt x="49441" y="67505"/>
                  </a:lnTo>
                  <a:close/>
                </a:path>
                <a:path w="4220209" h="2091054">
                  <a:moveTo>
                    <a:pt x="4169272" y="65887"/>
                  </a:moveTo>
                  <a:lnTo>
                    <a:pt x="4170151" y="67506"/>
                  </a:lnTo>
                  <a:lnTo>
                    <a:pt x="4171321" y="68924"/>
                  </a:lnTo>
                  <a:lnTo>
                    <a:pt x="4169272" y="65887"/>
                  </a:lnTo>
                  <a:close/>
                </a:path>
                <a:path w="4220209" h="2091054">
                  <a:moveTo>
                    <a:pt x="4212162" y="65887"/>
                  </a:moveTo>
                  <a:lnTo>
                    <a:pt x="4169272" y="65887"/>
                  </a:lnTo>
                  <a:lnTo>
                    <a:pt x="4171321" y="68924"/>
                  </a:lnTo>
                  <a:lnTo>
                    <a:pt x="4213104" y="68924"/>
                  </a:lnTo>
                  <a:lnTo>
                    <a:pt x="4212162" y="65887"/>
                  </a:lnTo>
                  <a:close/>
                </a:path>
                <a:path w="4220209" h="2091054">
                  <a:moveTo>
                    <a:pt x="4162024" y="57656"/>
                  </a:moveTo>
                  <a:lnTo>
                    <a:pt x="4170151" y="67506"/>
                  </a:lnTo>
                  <a:lnTo>
                    <a:pt x="4169272" y="65887"/>
                  </a:lnTo>
                  <a:lnTo>
                    <a:pt x="4212162" y="65887"/>
                  </a:lnTo>
                  <a:lnTo>
                    <a:pt x="4211732" y="64504"/>
                  </a:lnTo>
                  <a:lnTo>
                    <a:pt x="4211247" y="63352"/>
                  </a:lnTo>
                  <a:lnTo>
                    <a:pt x="4208788" y="58821"/>
                  </a:lnTo>
                  <a:lnTo>
                    <a:pt x="4163435" y="58821"/>
                  </a:lnTo>
                  <a:lnTo>
                    <a:pt x="4162024" y="57656"/>
                  </a:lnTo>
                  <a:close/>
                </a:path>
                <a:path w="4220209" h="2091054">
                  <a:moveTo>
                    <a:pt x="50776" y="65887"/>
                  </a:moveTo>
                  <a:lnTo>
                    <a:pt x="50319" y="65887"/>
                  </a:lnTo>
                  <a:lnTo>
                    <a:pt x="49441" y="67505"/>
                  </a:lnTo>
                  <a:lnTo>
                    <a:pt x="50776" y="65887"/>
                  </a:lnTo>
                  <a:close/>
                </a:path>
                <a:path w="4220209" h="2091054">
                  <a:moveTo>
                    <a:pt x="58726" y="56252"/>
                  </a:moveTo>
                  <a:lnTo>
                    <a:pt x="56155" y="58821"/>
                  </a:lnTo>
                  <a:lnTo>
                    <a:pt x="57567" y="57656"/>
                  </a:lnTo>
                  <a:lnTo>
                    <a:pt x="58726" y="56252"/>
                  </a:lnTo>
                  <a:close/>
                </a:path>
                <a:path w="4220209" h="2091054">
                  <a:moveTo>
                    <a:pt x="57567" y="57656"/>
                  </a:moveTo>
                  <a:lnTo>
                    <a:pt x="56155" y="58821"/>
                  </a:lnTo>
                  <a:lnTo>
                    <a:pt x="56606" y="58821"/>
                  </a:lnTo>
                  <a:lnTo>
                    <a:pt x="57567" y="57656"/>
                  </a:lnTo>
                  <a:close/>
                </a:path>
                <a:path w="4220209" h="2091054">
                  <a:moveTo>
                    <a:pt x="4160865" y="56252"/>
                  </a:moveTo>
                  <a:lnTo>
                    <a:pt x="4162024" y="57656"/>
                  </a:lnTo>
                  <a:lnTo>
                    <a:pt x="4163435" y="58821"/>
                  </a:lnTo>
                  <a:lnTo>
                    <a:pt x="4160865" y="56252"/>
                  </a:lnTo>
                  <a:close/>
                </a:path>
                <a:path w="4220209" h="2091054">
                  <a:moveTo>
                    <a:pt x="4207393" y="56252"/>
                  </a:moveTo>
                  <a:lnTo>
                    <a:pt x="4160865" y="56252"/>
                  </a:lnTo>
                  <a:lnTo>
                    <a:pt x="4163435" y="58821"/>
                  </a:lnTo>
                  <a:lnTo>
                    <a:pt x="4208788" y="58821"/>
                  </a:lnTo>
                  <a:lnTo>
                    <a:pt x="4207393" y="56252"/>
                  </a:lnTo>
                  <a:close/>
                </a:path>
                <a:path w="4220209" h="2091054">
                  <a:moveTo>
                    <a:pt x="4152182" y="49536"/>
                  </a:moveTo>
                  <a:lnTo>
                    <a:pt x="4162024" y="57656"/>
                  </a:lnTo>
                  <a:lnTo>
                    <a:pt x="4160865" y="56252"/>
                  </a:lnTo>
                  <a:lnTo>
                    <a:pt x="4207393" y="56252"/>
                  </a:lnTo>
                  <a:lnTo>
                    <a:pt x="4204225" y="50415"/>
                  </a:lnTo>
                  <a:lnTo>
                    <a:pt x="4153800" y="50415"/>
                  </a:lnTo>
                  <a:lnTo>
                    <a:pt x="4152182" y="49536"/>
                  </a:lnTo>
                  <a:close/>
                </a:path>
                <a:path w="4220209" h="2091054">
                  <a:moveTo>
                    <a:pt x="59269" y="56252"/>
                  </a:moveTo>
                  <a:lnTo>
                    <a:pt x="58726" y="56252"/>
                  </a:lnTo>
                  <a:lnTo>
                    <a:pt x="57567" y="57656"/>
                  </a:lnTo>
                  <a:lnTo>
                    <a:pt x="59269" y="56252"/>
                  </a:lnTo>
                  <a:close/>
                </a:path>
                <a:path w="4220209" h="2091054">
                  <a:moveTo>
                    <a:pt x="68827" y="48366"/>
                  </a:moveTo>
                  <a:lnTo>
                    <a:pt x="65791" y="50415"/>
                  </a:lnTo>
                  <a:lnTo>
                    <a:pt x="67409" y="49536"/>
                  </a:lnTo>
                  <a:lnTo>
                    <a:pt x="68827" y="48366"/>
                  </a:lnTo>
                  <a:close/>
                </a:path>
                <a:path w="4220209" h="2091054">
                  <a:moveTo>
                    <a:pt x="67409" y="49537"/>
                  </a:moveTo>
                  <a:lnTo>
                    <a:pt x="65791" y="50415"/>
                  </a:lnTo>
                  <a:lnTo>
                    <a:pt x="66344" y="50415"/>
                  </a:lnTo>
                  <a:lnTo>
                    <a:pt x="67409" y="49537"/>
                  </a:lnTo>
                  <a:close/>
                </a:path>
                <a:path w="4220209" h="2091054">
                  <a:moveTo>
                    <a:pt x="4150763" y="48366"/>
                  </a:moveTo>
                  <a:lnTo>
                    <a:pt x="4152182" y="49537"/>
                  </a:lnTo>
                  <a:lnTo>
                    <a:pt x="4153800" y="50415"/>
                  </a:lnTo>
                  <a:lnTo>
                    <a:pt x="4150763" y="48366"/>
                  </a:lnTo>
                  <a:close/>
                </a:path>
                <a:path w="4220209" h="2091054">
                  <a:moveTo>
                    <a:pt x="4203113" y="48366"/>
                  </a:moveTo>
                  <a:lnTo>
                    <a:pt x="4150763" y="48366"/>
                  </a:lnTo>
                  <a:lnTo>
                    <a:pt x="4153800" y="50415"/>
                  </a:lnTo>
                  <a:lnTo>
                    <a:pt x="4204225" y="50415"/>
                  </a:lnTo>
                  <a:lnTo>
                    <a:pt x="4203113" y="48366"/>
                  </a:lnTo>
                  <a:close/>
                </a:path>
                <a:path w="4220209" h="2091054">
                  <a:moveTo>
                    <a:pt x="69565" y="48366"/>
                  </a:moveTo>
                  <a:lnTo>
                    <a:pt x="68827" y="48366"/>
                  </a:lnTo>
                  <a:lnTo>
                    <a:pt x="67409" y="49537"/>
                  </a:lnTo>
                  <a:lnTo>
                    <a:pt x="69565" y="48366"/>
                  </a:lnTo>
                  <a:close/>
                </a:path>
                <a:path w="4220209" h="2091054">
                  <a:moveTo>
                    <a:pt x="4140903" y="43415"/>
                  </a:moveTo>
                  <a:lnTo>
                    <a:pt x="4152182" y="49536"/>
                  </a:lnTo>
                  <a:lnTo>
                    <a:pt x="4150763" y="48366"/>
                  </a:lnTo>
                  <a:lnTo>
                    <a:pt x="4203113" y="48366"/>
                  </a:lnTo>
                  <a:lnTo>
                    <a:pt x="4202173" y="46635"/>
                  </a:lnTo>
                  <a:lnTo>
                    <a:pt x="4201488" y="45619"/>
                  </a:lnTo>
                  <a:lnTo>
                    <a:pt x="4200128" y="43971"/>
                  </a:lnTo>
                  <a:lnTo>
                    <a:pt x="4142695" y="43971"/>
                  </a:lnTo>
                  <a:lnTo>
                    <a:pt x="4140903" y="43415"/>
                  </a:lnTo>
                  <a:close/>
                </a:path>
                <a:path w="4220209" h="2091054">
                  <a:moveTo>
                    <a:pt x="80336" y="42520"/>
                  </a:moveTo>
                  <a:lnTo>
                    <a:pt x="76895" y="43971"/>
                  </a:lnTo>
                  <a:lnTo>
                    <a:pt x="78690" y="43414"/>
                  </a:lnTo>
                  <a:lnTo>
                    <a:pt x="80336" y="42520"/>
                  </a:lnTo>
                  <a:close/>
                </a:path>
                <a:path w="4220209" h="2091054">
                  <a:moveTo>
                    <a:pt x="78690" y="43414"/>
                  </a:moveTo>
                  <a:lnTo>
                    <a:pt x="76895" y="43971"/>
                  </a:lnTo>
                  <a:lnTo>
                    <a:pt x="77664" y="43971"/>
                  </a:lnTo>
                  <a:lnTo>
                    <a:pt x="78690" y="43414"/>
                  </a:lnTo>
                  <a:close/>
                </a:path>
                <a:path w="4220209" h="2091054">
                  <a:moveTo>
                    <a:pt x="4139256" y="42520"/>
                  </a:moveTo>
                  <a:lnTo>
                    <a:pt x="4140903" y="43415"/>
                  </a:lnTo>
                  <a:lnTo>
                    <a:pt x="4142695" y="43971"/>
                  </a:lnTo>
                  <a:lnTo>
                    <a:pt x="4139256" y="42520"/>
                  </a:lnTo>
                  <a:close/>
                </a:path>
                <a:path w="4220209" h="2091054">
                  <a:moveTo>
                    <a:pt x="4198932" y="42520"/>
                  </a:moveTo>
                  <a:lnTo>
                    <a:pt x="4139256" y="42520"/>
                  </a:lnTo>
                  <a:lnTo>
                    <a:pt x="4142695" y="43971"/>
                  </a:lnTo>
                  <a:lnTo>
                    <a:pt x="4200128" y="43971"/>
                  </a:lnTo>
                  <a:lnTo>
                    <a:pt x="4198932" y="42520"/>
                  </a:lnTo>
                  <a:close/>
                </a:path>
                <a:path w="4220209" h="2091054">
                  <a:moveTo>
                    <a:pt x="4128396" y="39532"/>
                  </a:moveTo>
                  <a:lnTo>
                    <a:pt x="4140903" y="43415"/>
                  </a:lnTo>
                  <a:lnTo>
                    <a:pt x="4139256" y="42520"/>
                  </a:lnTo>
                  <a:lnTo>
                    <a:pt x="4198932" y="42520"/>
                  </a:lnTo>
                  <a:lnTo>
                    <a:pt x="4196640" y="39743"/>
                  </a:lnTo>
                  <a:lnTo>
                    <a:pt x="4130361" y="39743"/>
                  </a:lnTo>
                  <a:lnTo>
                    <a:pt x="4128396" y="39532"/>
                  </a:lnTo>
                  <a:close/>
                </a:path>
                <a:path w="4220209" h="2091054">
                  <a:moveTo>
                    <a:pt x="81568" y="42520"/>
                  </a:moveTo>
                  <a:lnTo>
                    <a:pt x="80336" y="42520"/>
                  </a:lnTo>
                  <a:lnTo>
                    <a:pt x="78690" y="43414"/>
                  </a:lnTo>
                  <a:lnTo>
                    <a:pt x="81568" y="42520"/>
                  </a:lnTo>
                  <a:close/>
                </a:path>
                <a:path w="4220209" h="2091054">
                  <a:moveTo>
                    <a:pt x="92967" y="38982"/>
                  </a:moveTo>
                  <a:lnTo>
                    <a:pt x="89231" y="39743"/>
                  </a:lnTo>
                  <a:lnTo>
                    <a:pt x="91194" y="39532"/>
                  </a:lnTo>
                  <a:lnTo>
                    <a:pt x="92967" y="38982"/>
                  </a:lnTo>
                  <a:close/>
                </a:path>
                <a:path w="4220209" h="2091054">
                  <a:moveTo>
                    <a:pt x="91135" y="39551"/>
                  </a:moveTo>
                  <a:lnTo>
                    <a:pt x="89231" y="39743"/>
                  </a:lnTo>
                  <a:lnTo>
                    <a:pt x="90516" y="39743"/>
                  </a:lnTo>
                  <a:lnTo>
                    <a:pt x="91135" y="39551"/>
                  </a:lnTo>
                  <a:close/>
                </a:path>
                <a:path w="4220209" h="2091054">
                  <a:moveTo>
                    <a:pt x="4126623" y="38982"/>
                  </a:moveTo>
                  <a:lnTo>
                    <a:pt x="4128396" y="39532"/>
                  </a:lnTo>
                  <a:lnTo>
                    <a:pt x="4130361" y="39743"/>
                  </a:lnTo>
                  <a:lnTo>
                    <a:pt x="4126623" y="38982"/>
                  </a:lnTo>
                  <a:close/>
                </a:path>
                <a:path w="4220209" h="2091054">
                  <a:moveTo>
                    <a:pt x="4196012" y="38982"/>
                  </a:moveTo>
                  <a:lnTo>
                    <a:pt x="4126623" y="38982"/>
                  </a:lnTo>
                  <a:lnTo>
                    <a:pt x="4130361" y="39743"/>
                  </a:lnTo>
                  <a:lnTo>
                    <a:pt x="4196640" y="39743"/>
                  </a:lnTo>
                  <a:lnTo>
                    <a:pt x="4196012" y="38982"/>
                  </a:lnTo>
                  <a:close/>
                </a:path>
                <a:path w="4220209" h="2091054">
                  <a:moveTo>
                    <a:pt x="96776" y="38982"/>
                  </a:moveTo>
                  <a:lnTo>
                    <a:pt x="92967" y="38982"/>
                  </a:lnTo>
                  <a:lnTo>
                    <a:pt x="91135" y="39551"/>
                  </a:lnTo>
                  <a:lnTo>
                    <a:pt x="96776" y="38982"/>
                  </a:lnTo>
                  <a:close/>
                </a:path>
                <a:path w="4220209" h="2091054">
                  <a:moveTo>
                    <a:pt x="4195204" y="38003"/>
                  </a:moveTo>
                  <a:lnTo>
                    <a:pt x="106486" y="38003"/>
                  </a:lnTo>
                  <a:lnTo>
                    <a:pt x="4115015" y="38100"/>
                  </a:lnTo>
                  <a:lnTo>
                    <a:pt x="4128396" y="39532"/>
                  </a:lnTo>
                  <a:lnTo>
                    <a:pt x="4126623" y="38982"/>
                  </a:lnTo>
                  <a:lnTo>
                    <a:pt x="4196012" y="38982"/>
                  </a:lnTo>
                  <a:lnTo>
                    <a:pt x="4195204" y="3800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2024-01-09T01:41:38Z</dcterms:created>
  <dcterms:modified xsi:type="dcterms:W3CDTF">2024-01-09T01:41:38Z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2022-09-20T00:00:00Z</vt:filetime>
  </property>
  <property fmtid="{D5CDD505-2E9C-101B-9397-08002B2CF9AE}" pid="3" name="LastSaved">
    <vt:filetime>2024-01-09T00:00:00Z</vt:filetime>
  </property>
  <property fmtid="{D5CDD505-2E9C-101B-9397-08002B2CF9AE}" pid="4" name="Producer">
    <vt:lpwstr>macOS Version 12.6 (Build 21G115) Quartz PDFContext</vt:lpwstr>
  </property>
</Properties>
</file>